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8"/>
  </p:notesMasterIdLst>
  <p:handoutMasterIdLst>
    <p:handoutMasterId r:id="rId139"/>
  </p:handoutMasterIdLst>
  <p:sldIdLst>
    <p:sldId id="1659" r:id="rId2"/>
    <p:sldId id="596" r:id="rId3"/>
    <p:sldId id="257" r:id="rId4"/>
    <p:sldId id="1712" r:id="rId5"/>
    <p:sldId id="598" r:id="rId6"/>
    <p:sldId id="1696" r:id="rId7"/>
    <p:sldId id="1713" r:id="rId8"/>
    <p:sldId id="603" r:id="rId9"/>
    <p:sldId id="638" r:id="rId10"/>
    <p:sldId id="639" r:id="rId11"/>
    <p:sldId id="640" r:id="rId12"/>
    <p:sldId id="641" r:id="rId13"/>
    <p:sldId id="642" r:id="rId14"/>
    <p:sldId id="643" r:id="rId15"/>
    <p:sldId id="1708" r:id="rId16"/>
    <p:sldId id="1709" r:id="rId17"/>
    <p:sldId id="1705" r:id="rId18"/>
    <p:sldId id="1706" r:id="rId19"/>
    <p:sldId id="1707" r:id="rId20"/>
    <p:sldId id="1710" r:id="rId21"/>
    <p:sldId id="1671" r:id="rId22"/>
    <p:sldId id="599" r:id="rId23"/>
    <p:sldId id="600" r:id="rId24"/>
    <p:sldId id="1720" r:id="rId25"/>
    <p:sldId id="1721" r:id="rId26"/>
    <p:sldId id="1722" r:id="rId27"/>
    <p:sldId id="1723" r:id="rId28"/>
    <p:sldId id="1724" r:id="rId29"/>
    <p:sldId id="1726" r:id="rId30"/>
    <p:sldId id="1727" r:id="rId31"/>
    <p:sldId id="1728" r:id="rId32"/>
    <p:sldId id="1729" r:id="rId33"/>
    <p:sldId id="1730" r:id="rId34"/>
    <p:sldId id="1731" r:id="rId35"/>
    <p:sldId id="1732" r:id="rId36"/>
    <p:sldId id="1733" r:id="rId37"/>
    <p:sldId id="1734" r:id="rId38"/>
    <p:sldId id="1735" r:id="rId39"/>
    <p:sldId id="1736" r:id="rId40"/>
    <p:sldId id="1737" r:id="rId41"/>
    <p:sldId id="1738" r:id="rId42"/>
    <p:sldId id="1739" r:id="rId43"/>
    <p:sldId id="1740" r:id="rId44"/>
    <p:sldId id="1741" r:id="rId45"/>
    <p:sldId id="1714" r:id="rId46"/>
    <p:sldId id="644" r:id="rId47"/>
    <p:sldId id="645" r:id="rId48"/>
    <p:sldId id="646" r:id="rId49"/>
    <p:sldId id="647" r:id="rId50"/>
    <p:sldId id="648" r:id="rId51"/>
    <p:sldId id="649" r:id="rId52"/>
    <p:sldId id="651" r:id="rId53"/>
    <p:sldId id="652" r:id="rId54"/>
    <p:sldId id="677" r:id="rId55"/>
    <p:sldId id="685" r:id="rId56"/>
    <p:sldId id="655" r:id="rId57"/>
    <p:sldId id="656" r:id="rId58"/>
    <p:sldId id="657" r:id="rId59"/>
    <p:sldId id="658" r:id="rId60"/>
    <p:sldId id="659" r:id="rId61"/>
    <p:sldId id="660" r:id="rId62"/>
    <p:sldId id="661" r:id="rId63"/>
    <p:sldId id="1664" r:id="rId64"/>
    <p:sldId id="1677" r:id="rId65"/>
    <p:sldId id="679" r:id="rId66"/>
    <p:sldId id="1660" r:id="rId67"/>
    <p:sldId id="663" r:id="rId68"/>
    <p:sldId id="1663" r:id="rId69"/>
    <p:sldId id="664" r:id="rId70"/>
    <p:sldId id="665" r:id="rId71"/>
    <p:sldId id="683" r:id="rId72"/>
    <p:sldId id="666" r:id="rId73"/>
    <p:sldId id="668" r:id="rId74"/>
    <p:sldId id="1674" r:id="rId75"/>
    <p:sldId id="667" r:id="rId76"/>
    <p:sldId id="1679" r:id="rId77"/>
    <p:sldId id="1678" r:id="rId78"/>
    <p:sldId id="1680" r:id="rId79"/>
    <p:sldId id="1670" r:id="rId80"/>
    <p:sldId id="1686" r:id="rId81"/>
    <p:sldId id="1687" r:id="rId82"/>
    <p:sldId id="1683" r:id="rId83"/>
    <p:sldId id="1684" r:id="rId84"/>
    <p:sldId id="1685" r:id="rId85"/>
    <p:sldId id="1675" r:id="rId86"/>
    <p:sldId id="1667" r:id="rId87"/>
    <p:sldId id="1676" r:id="rId88"/>
    <p:sldId id="1661" r:id="rId89"/>
    <p:sldId id="398" r:id="rId90"/>
    <p:sldId id="1681" r:id="rId91"/>
    <p:sldId id="1697" r:id="rId92"/>
    <p:sldId id="1695" r:id="rId93"/>
    <p:sldId id="632" r:id="rId94"/>
    <p:sldId id="1688" r:id="rId95"/>
    <p:sldId id="1690" r:id="rId96"/>
    <p:sldId id="1689" r:id="rId97"/>
    <p:sldId id="1666" r:id="rId98"/>
    <p:sldId id="1699" r:id="rId99"/>
    <p:sldId id="1702" r:id="rId100"/>
    <p:sldId id="1703" r:id="rId101"/>
    <p:sldId id="1698" r:id="rId102"/>
    <p:sldId id="1700" r:id="rId103"/>
    <p:sldId id="1691" r:id="rId104"/>
    <p:sldId id="688" r:id="rId105"/>
    <p:sldId id="1742" r:id="rId106"/>
    <p:sldId id="1754" r:id="rId107"/>
    <p:sldId id="1756" r:id="rId108"/>
    <p:sldId id="1761" r:id="rId109"/>
    <p:sldId id="1757" r:id="rId110"/>
    <p:sldId id="1762" r:id="rId111"/>
    <p:sldId id="1763" r:id="rId112"/>
    <p:sldId id="1758" r:id="rId113"/>
    <p:sldId id="1759" r:id="rId114"/>
    <p:sldId id="1760" r:id="rId115"/>
    <p:sldId id="1764" r:id="rId116"/>
    <p:sldId id="1765" r:id="rId117"/>
    <p:sldId id="1766" r:id="rId118"/>
    <p:sldId id="1767" r:id="rId119"/>
    <p:sldId id="1768" r:id="rId120"/>
    <p:sldId id="1755" r:id="rId121"/>
    <p:sldId id="1743" r:id="rId122"/>
    <p:sldId id="1744" r:id="rId123"/>
    <p:sldId id="1745" r:id="rId124"/>
    <p:sldId id="1746" r:id="rId125"/>
    <p:sldId id="1747" r:id="rId126"/>
    <p:sldId id="1748" r:id="rId127"/>
    <p:sldId id="1749" r:id="rId128"/>
    <p:sldId id="1750" r:id="rId129"/>
    <p:sldId id="1751" r:id="rId130"/>
    <p:sldId id="1752" r:id="rId131"/>
    <p:sldId id="1753" r:id="rId132"/>
    <p:sldId id="681" r:id="rId133"/>
    <p:sldId id="1692" r:id="rId134"/>
    <p:sldId id="1693" r:id="rId135"/>
    <p:sldId id="1694" r:id="rId136"/>
    <p:sldId id="1672" r:id="rId137"/>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2880">
          <p15:clr>
            <a:srgbClr val="A4A3A4"/>
          </p15:clr>
        </p15:guide>
        <p15:guide id="3" orient="horz" pos="3360" userDrawn="1">
          <p15:clr>
            <a:srgbClr val="A4A3A4"/>
          </p15:clr>
        </p15:guide>
        <p15:guide id="4" orient="horz" pos="720" userDrawn="1">
          <p15:clr>
            <a:srgbClr val="A4A3A4"/>
          </p15:clr>
        </p15:guide>
        <p15:guide id="5" orient="horz" pos="1008"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F1E8"/>
    <a:srgbClr val="D7F1D2"/>
    <a:srgbClr val="0C4DA9"/>
    <a:srgbClr val="F7D341"/>
    <a:srgbClr val="FFFF00"/>
    <a:srgbClr val="64A200"/>
    <a:srgbClr val="ED3645"/>
    <a:srgbClr val="2C3945"/>
    <a:srgbClr val="91BEFF"/>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A2D891-E86A-40B5-89C2-4C3CA575BA91}" v="91" dt="2023-10-09T06:47:26.7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1" autoAdjust="0"/>
    <p:restoredTop sz="96405" autoAdjust="0"/>
  </p:normalViewPr>
  <p:slideViewPr>
    <p:cSldViewPr>
      <p:cViewPr varScale="1">
        <p:scale>
          <a:sx n="82" d="100"/>
          <a:sy n="82" d="100"/>
        </p:scale>
        <p:origin x="1406" y="62"/>
      </p:cViewPr>
      <p:guideLst>
        <p:guide orient="horz" pos="2448"/>
        <p:guide pos="2880"/>
        <p:guide orient="horz" pos="3360"/>
        <p:guide orient="horz" pos="720"/>
        <p:guide orient="horz" pos="1008"/>
      </p:guideLst>
    </p:cSldViewPr>
  </p:slideViewPr>
  <p:outlineViewPr>
    <p:cViewPr>
      <p:scale>
        <a:sx n="33" d="100"/>
        <a:sy n="33" d="100"/>
      </p:scale>
      <p:origin x="0" y="0"/>
    </p:cViewPr>
  </p:outlineViewPr>
  <p:notesTextViewPr>
    <p:cViewPr>
      <p:scale>
        <a:sx n="3" d="2"/>
        <a:sy n="3" d="2"/>
      </p:scale>
      <p:origin x="0" y="0"/>
    </p:cViewPr>
  </p:notesTextViewPr>
  <p:sorterViewPr>
    <p:cViewPr>
      <p:scale>
        <a:sx n="132" d="100"/>
        <a:sy n="132" d="100"/>
      </p:scale>
      <p:origin x="0" y="0"/>
    </p:cViewPr>
  </p:sorterViewPr>
  <p:notesViewPr>
    <p:cSldViewPr>
      <p:cViewPr varScale="1">
        <p:scale>
          <a:sx n="125" d="100"/>
          <a:sy n="125" d="100"/>
        </p:scale>
        <p:origin x="5880" y="160"/>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4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vier Peris" userId="2e1c494e-eacf-4e68-84ef-c7166d7abf9b" providerId="ADAL" clId="{E0A2D891-E86A-40B5-89C2-4C3CA575BA91}"/>
    <pc:docChg chg="undo custSel addSld delSld modSld sldOrd">
      <pc:chgData name="Javier Peris" userId="2e1c494e-eacf-4e68-84ef-c7166d7abf9b" providerId="ADAL" clId="{E0A2D891-E86A-40B5-89C2-4C3CA575BA91}" dt="2023-10-10T09:57:30.994" v="1654" actId="20577"/>
      <pc:docMkLst>
        <pc:docMk/>
      </pc:docMkLst>
      <pc:sldChg chg="modSp mod">
        <pc:chgData name="Javier Peris" userId="2e1c494e-eacf-4e68-84ef-c7166d7abf9b" providerId="ADAL" clId="{E0A2D891-E86A-40B5-89C2-4C3CA575BA91}" dt="2023-10-08T20:07:19.608" v="468" actId="2"/>
        <pc:sldMkLst>
          <pc:docMk/>
          <pc:sldMk cId="642560111" sldId="257"/>
        </pc:sldMkLst>
        <pc:spChg chg="mod">
          <ac:chgData name="Javier Peris" userId="2e1c494e-eacf-4e68-84ef-c7166d7abf9b" providerId="ADAL" clId="{E0A2D891-E86A-40B5-89C2-4C3CA575BA91}" dt="2023-10-08T20:07:19.608" v="468" actId="2"/>
          <ac:spMkLst>
            <pc:docMk/>
            <pc:sldMk cId="642560111" sldId="257"/>
            <ac:spMk id="15" creationId="{65EBC02A-5D69-137B-77F3-66E09C73404A}"/>
          </ac:spMkLst>
        </pc:spChg>
      </pc:sldChg>
      <pc:sldChg chg="del">
        <pc:chgData name="Javier Peris" userId="2e1c494e-eacf-4e68-84ef-c7166d7abf9b" providerId="ADAL" clId="{E0A2D891-E86A-40B5-89C2-4C3CA575BA91}" dt="2023-10-08T19:38:01.046" v="0" actId="47"/>
        <pc:sldMkLst>
          <pc:docMk/>
          <pc:sldMk cId="1161115501" sldId="264"/>
        </pc:sldMkLst>
      </pc:sldChg>
      <pc:sldChg chg="del">
        <pc:chgData name="Javier Peris" userId="2e1c494e-eacf-4e68-84ef-c7166d7abf9b" providerId="ADAL" clId="{E0A2D891-E86A-40B5-89C2-4C3CA575BA91}" dt="2023-10-08T19:38:01.046" v="0" actId="47"/>
        <pc:sldMkLst>
          <pc:docMk/>
          <pc:sldMk cId="1965220623" sldId="292"/>
        </pc:sldMkLst>
      </pc:sldChg>
      <pc:sldChg chg="del">
        <pc:chgData name="Javier Peris" userId="2e1c494e-eacf-4e68-84ef-c7166d7abf9b" providerId="ADAL" clId="{E0A2D891-E86A-40B5-89C2-4C3CA575BA91}" dt="2023-10-08T19:38:01.046" v="0" actId="47"/>
        <pc:sldMkLst>
          <pc:docMk/>
          <pc:sldMk cId="601279878" sldId="293"/>
        </pc:sldMkLst>
      </pc:sldChg>
      <pc:sldChg chg="del">
        <pc:chgData name="Javier Peris" userId="2e1c494e-eacf-4e68-84ef-c7166d7abf9b" providerId="ADAL" clId="{E0A2D891-E86A-40B5-89C2-4C3CA575BA91}" dt="2023-10-08T19:38:01.046" v="0" actId="47"/>
        <pc:sldMkLst>
          <pc:docMk/>
          <pc:sldMk cId="2352160361" sldId="317"/>
        </pc:sldMkLst>
      </pc:sldChg>
      <pc:sldChg chg="del">
        <pc:chgData name="Javier Peris" userId="2e1c494e-eacf-4e68-84ef-c7166d7abf9b" providerId="ADAL" clId="{E0A2D891-E86A-40B5-89C2-4C3CA575BA91}" dt="2023-10-08T19:38:01.046" v="0" actId="47"/>
        <pc:sldMkLst>
          <pc:docMk/>
          <pc:sldMk cId="4208526353" sldId="367"/>
        </pc:sldMkLst>
      </pc:sldChg>
      <pc:sldChg chg="del">
        <pc:chgData name="Javier Peris" userId="2e1c494e-eacf-4e68-84ef-c7166d7abf9b" providerId="ADAL" clId="{E0A2D891-E86A-40B5-89C2-4C3CA575BA91}" dt="2023-10-08T19:38:01.046" v="0" actId="47"/>
        <pc:sldMkLst>
          <pc:docMk/>
          <pc:sldMk cId="1673622074" sldId="368"/>
        </pc:sldMkLst>
      </pc:sldChg>
      <pc:sldChg chg="del">
        <pc:chgData name="Javier Peris" userId="2e1c494e-eacf-4e68-84ef-c7166d7abf9b" providerId="ADAL" clId="{E0A2D891-E86A-40B5-89C2-4C3CA575BA91}" dt="2023-10-08T19:38:01.046" v="0" actId="47"/>
        <pc:sldMkLst>
          <pc:docMk/>
          <pc:sldMk cId="4035953382" sldId="369"/>
        </pc:sldMkLst>
      </pc:sldChg>
      <pc:sldChg chg="del">
        <pc:chgData name="Javier Peris" userId="2e1c494e-eacf-4e68-84ef-c7166d7abf9b" providerId="ADAL" clId="{E0A2D891-E86A-40B5-89C2-4C3CA575BA91}" dt="2023-10-08T19:38:01.046" v="0" actId="47"/>
        <pc:sldMkLst>
          <pc:docMk/>
          <pc:sldMk cId="156280592" sldId="370"/>
        </pc:sldMkLst>
      </pc:sldChg>
      <pc:sldChg chg="del">
        <pc:chgData name="Javier Peris" userId="2e1c494e-eacf-4e68-84ef-c7166d7abf9b" providerId="ADAL" clId="{E0A2D891-E86A-40B5-89C2-4C3CA575BA91}" dt="2023-10-08T19:38:01.046" v="0" actId="47"/>
        <pc:sldMkLst>
          <pc:docMk/>
          <pc:sldMk cId="201795196" sldId="373"/>
        </pc:sldMkLst>
      </pc:sldChg>
      <pc:sldChg chg="del">
        <pc:chgData name="Javier Peris" userId="2e1c494e-eacf-4e68-84ef-c7166d7abf9b" providerId="ADAL" clId="{E0A2D891-E86A-40B5-89C2-4C3CA575BA91}" dt="2023-10-08T19:38:01.046" v="0" actId="47"/>
        <pc:sldMkLst>
          <pc:docMk/>
          <pc:sldMk cId="634117205" sldId="375"/>
        </pc:sldMkLst>
      </pc:sldChg>
      <pc:sldChg chg="del">
        <pc:chgData name="Javier Peris" userId="2e1c494e-eacf-4e68-84ef-c7166d7abf9b" providerId="ADAL" clId="{E0A2D891-E86A-40B5-89C2-4C3CA575BA91}" dt="2023-10-08T19:38:01.046" v="0" actId="47"/>
        <pc:sldMkLst>
          <pc:docMk/>
          <pc:sldMk cId="2620090308" sldId="376"/>
        </pc:sldMkLst>
      </pc:sldChg>
      <pc:sldChg chg="del">
        <pc:chgData name="Javier Peris" userId="2e1c494e-eacf-4e68-84ef-c7166d7abf9b" providerId="ADAL" clId="{E0A2D891-E86A-40B5-89C2-4C3CA575BA91}" dt="2023-10-08T19:38:01.046" v="0" actId="47"/>
        <pc:sldMkLst>
          <pc:docMk/>
          <pc:sldMk cId="1680595644" sldId="380"/>
        </pc:sldMkLst>
      </pc:sldChg>
      <pc:sldChg chg="del">
        <pc:chgData name="Javier Peris" userId="2e1c494e-eacf-4e68-84ef-c7166d7abf9b" providerId="ADAL" clId="{E0A2D891-E86A-40B5-89C2-4C3CA575BA91}" dt="2023-10-08T19:38:01.046" v="0" actId="47"/>
        <pc:sldMkLst>
          <pc:docMk/>
          <pc:sldMk cId="2225812937" sldId="381"/>
        </pc:sldMkLst>
      </pc:sldChg>
      <pc:sldChg chg="del">
        <pc:chgData name="Javier Peris" userId="2e1c494e-eacf-4e68-84ef-c7166d7abf9b" providerId="ADAL" clId="{E0A2D891-E86A-40B5-89C2-4C3CA575BA91}" dt="2023-10-08T19:38:01.046" v="0" actId="47"/>
        <pc:sldMkLst>
          <pc:docMk/>
          <pc:sldMk cId="1349652662" sldId="382"/>
        </pc:sldMkLst>
      </pc:sldChg>
      <pc:sldChg chg="del">
        <pc:chgData name="Javier Peris" userId="2e1c494e-eacf-4e68-84ef-c7166d7abf9b" providerId="ADAL" clId="{E0A2D891-E86A-40B5-89C2-4C3CA575BA91}" dt="2023-10-08T19:38:01.046" v="0" actId="47"/>
        <pc:sldMkLst>
          <pc:docMk/>
          <pc:sldMk cId="4119101775" sldId="385"/>
        </pc:sldMkLst>
      </pc:sldChg>
      <pc:sldChg chg="del">
        <pc:chgData name="Javier Peris" userId="2e1c494e-eacf-4e68-84ef-c7166d7abf9b" providerId="ADAL" clId="{E0A2D891-E86A-40B5-89C2-4C3CA575BA91}" dt="2023-10-08T19:38:01.046" v="0" actId="47"/>
        <pc:sldMkLst>
          <pc:docMk/>
          <pc:sldMk cId="3845374345" sldId="386"/>
        </pc:sldMkLst>
      </pc:sldChg>
      <pc:sldChg chg="modSp mod">
        <pc:chgData name="Javier Peris" userId="2e1c494e-eacf-4e68-84ef-c7166d7abf9b" providerId="ADAL" clId="{E0A2D891-E86A-40B5-89C2-4C3CA575BA91}" dt="2023-10-08T20:29:22.852" v="953" actId="20577"/>
        <pc:sldMkLst>
          <pc:docMk/>
          <pc:sldMk cId="1696791653" sldId="398"/>
        </pc:sldMkLst>
        <pc:spChg chg="mod">
          <ac:chgData name="Javier Peris" userId="2e1c494e-eacf-4e68-84ef-c7166d7abf9b" providerId="ADAL" clId="{E0A2D891-E86A-40B5-89C2-4C3CA575BA91}" dt="2023-10-08T20:29:22.852" v="953" actId="20577"/>
          <ac:spMkLst>
            <pc:docMk/>
            <pc:sldMk cId="1696791653" sldId="398"/>
            <ac:spMk id="9" creationId="{00000000-0000-0000-0000-000000000000}"/>
          </ac:spMkLst>
        </pc:spChg>
      </pc:sldChg>
      <pc:sldChg chg="modSp mod">
        <pc:chgData name="Javier Peris" userId="2e1c494e-eacf-4e68-84ef-c7166d7abf9b" providerId="ADAL" clId="{E0A2D891-E86A-40B5-89C2-4C3CA575BA91}" dt="2023-10-09T06:46:09.397" v="1627" actId="1035"/>
        <pc:sldMkLst>
          <pc:docMk/>
          <pc:sldMk cId="1645812382" sldId="598"/>
        </pc:sldMkLst>
        <pc:spChg chg="mod">
          <ac:chgData name="Javier Peris" userId="2e1c494e-eacf-4e68-84ef-c7166d7abf9b" providerId="ADAL" clId="{E0A2D891-E86A-40B5-89C2-4C3CA575BA91}" dt="2023-10-09T06:46:09.397" v="1627" actId="1035"/>
          <ac:spMkLst>
            <pc:docMk/>
            <pc:sldMk cId="1645812382" sldId="598"/>
            <ac:spMk id="3" creationId="{00000000-0000-0000-0000-000000000000}"/>
          </ac:spMkLst>
        </pc:spChg>
        <pc:picChg chg="mod">
          <ac:chgData name="Javier Peris" userId="2e1c494e-eacf-4e68-84ef-c7166d7abf9b" providerId="ADAL" clId="{E0A2D891-E86A-40B5-89C2-4C3CA575BA91}" dt="2023-10-09T06:46:09.397" v="1627" actId="1035"/>
          <ac:picMkLst>
            <pc:docMk/>
            <pc:sldMk cId="1645812382" sldId="598"/>
            <ac:picMk id="25" creationId="{A32234C4-B637-51B7-FD6E-1AE945CB3226}"/>
          </ac:picMkLst>
        </pc:picChg>
      </pc:sldChg>
      <pc:sldChg chg="modSp mod">
        <pc:chgData name="Javier Peris" userId="2e1c494e-eacf-4e68-84ef-c7166d7abf9b" providerId="ADAL" clId="{E0A2D891-E86A-40B5-89C2-4C3CA575BA91}" dt="2023-10-09T06:39:42.211" v="1562" actId="20577"/>
        <pc:sldMkLst>
          <pc:docMk/>
          <pc:sldMk cId="2117965248" sldId="599"/>
        </pc:sldMkLst>
        <pc:spChg chg="mod">
          <ac:chgData name="Javier Peris" userId="2e1c494e-eacf-4e68-84ef-c7166d7abf9b" providerId="ADAL" clId="{E0A2D891-E86A-40B5-89C2-4C3CA575BA91}" dt="2023-10-09T06:39:42.211" v="1562" actId="20577"/>
          <ac:spMkLst>
            <pc:docMk/>
            <pc:sldMk cId="2117965248" sldId="599"/>
            <ac:spMk id="8" creationId="{00000000-0000-0000-0000-000000000000}"/>
          </ac:spMkLst>
        </pc:spChg>
      </pc:sldChg>
      <pc:sldChg chg="modSp mod">
        <pc:chgData name="Javier Peris" userId="2e1c494e-eacf-4e68-84ef-c7166d7abf9b" providerId="ADAL" clId="{E0A2D891-E86A-40B5-89C2-4C3CA575BA91}" dt="2023-10-08T20:17:50.811" v="646"/>
        <pc:sldMkLst>
          <pc:docMk/>
          <pc:sldMk cId="3491465103" sldId="600"/>
        </pc:sldMkLst>
        <pc:spChg chg="mod">
          <ac:chgData name="Javier Peris" userId="2e1c494e-eacf-4e68-84ef-c7166d7abf9b" providerId="ADAL" clId="{E0A2D891-E86A-40B5-89C2-4C3CA575BA91}" dt="2023-10-08T20:17:50.811" v="646"/>
          <ac:spMkLst>
            <pc:docMk/>
            <pc:sldMk cId="3491465103" sldId="600"/>
            <ac:spMk id="3" creationId="{00000000-0000-0000-0000-000000000000}"/>
          </ac:spMkLst>
        </pc:spChg>
        <pc:spChg chg="mod">
          <ac:chgData name="Javier Peris" userId="2e1c494e-eacf-4e68-84ef-c7166d7abf9b" providerId="ADAL" clId="{E0A2D891-E86A-40B5-89C2-4C3CA575BA91}" dt="2023-10-08T20:05:23.652" v="403" actId="20577"/>
          <ac:spMkLst>
            <pc:docMk/>
            <pc:sldMk cId="3491465103" sldId="600"/>
            <ac:spMk id="4" creationId="{00000000-0000-0000-0000-000000000000}"/>
          </ac:spMkLst>
        </pc:spChg>
      </pc:sldChg>
      <pc:sldChg chg="modSp mod">
        <pc:chgData name="Javier Peris" userId="2e1c494e-eacf-4e68-84ef-c7166d7abf9b" providerId="ADAL" clId="{E0A2D891-E86A-40B5-89C2-4C3CA575BA91}" dt="2023-10-08T20:29:48.887" v="967" actId="20577"/>
        <pc:sldMkLst>
          <pc:docMk/>
          <pc:sldMk cId="2154989319" sldId="632"/>
        </pc:sldMkLst>
        <pc:spChg chg="mod">
          <ac:chgData name="Javier Peris" userId="2e1c494e-eacf-4e68-84ef-c7166d7abf9b" providerId="ADAL" clId="{E0A2D891-E86A-40B5-89C2-4C3CA575BA91}" dt="2023-10-08T20:29:48.887" v="967" actId="20577"/>
          <ac:spMkLst>
            <pc:docMk/>
            <pc:sldMk cId="2154989319" sldId="632"/>
            <ac:spMk id="8" creationId="{00000000-0000-0000-0000-000000000000}"/>
          </ac:spMkLst>
        </pc:spChg>
      </pc:sldChg>
      <pc:sldChg chg="modSp mod">
        <pc:chgData name="Javier Peris" userId="2e1c494e-eacf-4e68-84ef-c7166d7abf9b" providerId="ADAL" clId="{E0A2D891-E86A-40B5-89C2-4C3CA575BA91}" dt="2023-10-08T20:07:21.171" v="469" actId="2"/>
        <pc:sldMkLst>
          <pc:docMk/>
          <pc:sldMk cId="819959320" sldId="643"/>
        </pc:sldMkLst>
        <pc:spChg chg="mod">
          <ac:chgData name="Javier Peris" userId="2e1c494e-eacf-4e68-84ef-c7166d7abf9b" providerId="ADAL" clId="{E0A2D891-E86A-40B5-89C2-4C3CA575BA91}" dt="2023-10-08T20:07:21.171" v="469" actId="2"/>
          <ac:spMkLst>
            <pc:docMk/>
            <pc:sldMk cId="819959320" sldId="643"/>
            <ac:spMk id="4" creationId="{00000000-0000-0000-0000-000000000000}"/>
          </ac:spMkLst>
        </pc:spChg>
      </pc:sldChg>
      <pc:sldChg chg="modSp mod">
        <pc:chgData name="Javier Peris" userId="2e1c494e-eacf-4e68-84ef-c7166d7abf9b" providerId="ADAL" clId="{E0A2D891-E86A-40B5-89C2-4C3CA575BA91}" dt="2023-10-08T20:20:50.535" v="730" actId="20577"/>
        <pc:sldMkLst>
          <pc:docMk/>
          <pc:sldMk cId="2179438600" sldId="644"/>
        </pc:sldMkLst>
        <pc:spChg chg="mod">
          <ac:chgData name="Javier Peris" userId="2e1c494e-eacf-4e68-84ef-c7166d7abf9b" providerId="ADAL" clId="{E0A2D891-E86A-40B5-89C2-4C3CA575BA91}" dt="2023-10-08T20:20:45.709" v="728" actId="20577"/>
          <ac:spMkLst>
            <pc:docMk/>
            <pc:sldMk cId="2179438600" sldId="644"/>
            <ac:spMk id="3" creationId="{00000000-0000-0000-0000-000000000000}"/>
          </ac:spMkLst>
        </pc:spChg>
        <pc:spChg chg="mod">
          <ac:chgData name="Javier Peris" userId="2e1c494e-eacf-4e68-84ef-c7166d7abf9b" providerId="ADAL" clId="{E0A2D891-E86A-40B5-89C2-4C3CA575BA91}" dt="2023-10-08T20:20:50.535" v="730" actId="20577"/>
          <ac:spMkLst>
            <pc:docMk/>
            <pc:sldMk cId="2179438600" sldId="644"/>
            <ac:spMk id="5" creationId="{00000000-0000-0000-0000-000000000000}"/>
          </ac:spMkLst>
        </pc:spChg>
      </pc:sldChg>
      <pc:sldChg chg="modSp mod">
        <pc:chgData name="Javier Peris" userId="2e1c494e-eacf-4e68-84ef-c7166d7abf9b" providerId="ADAL" clId="{E0A2D891-E86A-40B5-89C2-4C3CA575BA91}" dt="2023-10-08T20:21:15.116" v="740" actId="20577"/>
        <pc:sldMkLst>
          <pc:docMk/>
          <pc:sldMk cId="1557422840" sldId="645"/>
        </pc:sldMkLst>
        <pc:spChg chg="mod">
          <ac:chgData name="Javier Peris" userId="2e1c494e-eacf-4e68-84ef-c7166d7abf9b" providerId="ADAL" clId="{E0A2D891-E86A-40B5-89C2-4C3CA575BA91}" dt="2023-10-08T20:21:09.027" v="734" actId="20577"/>
          <ac:spMkLst>
            <pc:docMk/>
            <pc:sldMk cId="1557422840" sldId="645"/>
            <ac:spMk id="3" creationId="{00000000-0000-0000-0000-000000000000}"/>
          </ac:spMkLst>
        </pc:spChg>
        <pc:spChg chg="mod">
          <ac:chgData name="Javier Peris" userId="2e1c494e-eacf-4e68-84ef-c7166d7abf9b" providerId="ADAL" clId="{E0A2D891-E86A-40B5-89C2-4C3CA575BA91}" dt="2023-10-08T20:21:15.116" v="740" actId="20577"/>
          <ac:spMkLst>
            <pc:docMk/>
            <pc:sldMk cId="1557422840" sldId="645"/>
            <ac:spMk id="5" creationId="{00000000-0000-0000-0000-000000000000}"/>
          </ac:spMkLst>
        </pc:spChg>
      </pc:sldChg>
      <pc:sldChg chg="modSp mod">
        <pc:chgData name="Javier Peris" userId="2e1c494e-eacf-4e68-84ef-c7166d7abf9b" providerId="ADAL" clId="{E0A2D891-E86A-40B5-89C2-4C3CA575BA91}" dt="2023-10-08T20:21:26.809" v="748" actId="20577"/>
        <pc:sldMkLst>
          <pc:docMk/>
          <pc:sldMk cId="2930631043" sldId="646"/>
        </pc:sldMkLst>
        <pc:spChg chg="mod">
          <ac:chgData name="Javier Peris" userId="2e1c494e-eacf-4e68-84ef-c7166d7abf9b" providerId="ADAL" clId="{E0A2D891-E86A-40B5-89C2-4C3CA575BA91}" dt="2023-10-08T20:21:26.809" v="748" actId="20577"/>
          <ac:spMkLst>
            <pc:docMk/>
            <pc:sldMk cId="2930631043" sldId="646"/>
            <ac:spMk id="3" creationId="{00000000-0000-0000-0000-000000000000}"/>
          </ac:spMkLst>
        </pc:spChg>
        <pc:spChg chg="mod">
          <ac:chgData name="Javier Peris" userId="2e1c494e-eacf-4e68-84ef-c7166d7abf9b" providerId="ADAL" clId="{E0A2D891-E86A-40B5-89C2-4C3CA575BA91}" dt="2023-10-08T20:21:22.711" v="746" actId="20577"/>
          <ac:spMkLst>
            <pc:docMk/>
            <pc:sldMk cId="2930631043" sldId="646"/>
            <ac:spMk id="5" creationId="{00000000-0000-0000-0000-000000000000}"/>
          </ac:spMkLst>
        </pc:spChg>
      </pc:sldChg>
      <pc:sldChg chg="modSp mod">
        <pc:chgData name="Javier Peris" userId="2e1c494e-eacf-4e68-84ef-c7166d7abf9b" providerId="ADAL" clId="{E0A2D891-E86A-40B5-89C2-4C3CA575BA91}" dt="2023-10-08T20:21:35.379" v="754" actId="20577"/>
        <pc:sldMkLst>
          <pc:docMk/>
          <pc:sldMk cId="2965787814" sldId="647"/>
        </pc:sldMkLst>
        <pc:spChg chg="mod">
          <ac:chgData name="Javier Peris" userId="2e1c494e-eacf-4e68-84ef-c7166d7abf9b" providerId="ADAL" clId="{E0A2D891-E86A-40B5-89C2-4C3CA575BA91}" dt="2023-10-08T20:21:32.424" v="752" actId="20577"/>
          <ac:spMkLst>
            <pc:docMk/>
            <pc:sldMk cId="2965787814" sldId="647"/>
            <ac:spMk id="3" creationId="{00000000-0000-0000-0000-000000000000}"/>
          </ac:spMkLst>
        </pc:spChg>
        <pc:spChg chg="mod">
          <ac:chgData name="Javier Peris" userId="2e1c494e-eacf-4e68-84ef-c7166d7abf9b" providerId="ADAL" clId="{E0A2D891-E86A-40B5-89C2-4C3CA575BA91}" dt="2023-10-08T20:21:35.379" v="754" actId="20577"/>
          <ac:spMkLst>
            <pc:docMk/>
            <pc:sldMk cId="2965787814" sldId="647"/>
            <ac:spMk id="5" creationId="{00000000-0000-0000-0000-000000000000}"/>
          </ac:spMkLst>
        </pc:spChg>
      </pc:sldChg>
      <pc:sldChg chg="modSp mod">
        <pc:chgData name="Javier Peris" userId="2e1c494e-eacf-4e68-84ef-c7166d7abf9b" providerId="ADAL" clId="{E0A2D891-E86A-40B5-89C2-4C3CA575BA91}" dt="2023-10-08T20:21:44.201" v="758" actId="20577"/>
        <pc:sldMkLst>
          <pc:docMk/>
          <pc:sldMk cId="3818668717" sldId="648"/>
        </pc:sldMkLst>
        <pc:spChg chg="mod">
          <ac:chgData name="Javier Peris" userId="2e1c494e-eacf-4e68-84ef-c7166d7abf9b" providerId="ADAL" clId="{E0A2D891-E86A-40B5-89C2-4C3CA575BA91}" dt="2023-10-08T20:21:40.887" v="756" actId="20577"/>
          <ac:spMkLst>
            <pc:docMk/>
            <pc:sldMk cId="3818668717" sldId="648"/>
            <ac:spMk id="3" creationId="{00000000-0000-0000-0000-000000000000}"/>
          </ac:spMkLst>
        </pc:spChg>
        <pc:spChg chg="mod">
          <ac:chgData name="Javier Peris" userId="2e1c494e-eacf-4e68-84ef-c7166d7abf9b" providerId="ADAL" clId="{E0A2D891-E86A-40B5-89C2-4C3CA575BA91}" dt="2023-10-08T20:21:44.201" v="758" actId="20577"/>
          <ac:spMkLst>
            <pc:docMk/>
            <pc:sldMk cId="3818668717" sldId="648"/>
            <ac:spMk id="5" creationId="{00000000-0000-0000-0000-000000000000}"/>
          </ac:spMkLst>
        </pc:spChg>
      </pc:sldChg>
      <pc:sldChg chg="modSp mod">
        <pc:chgData name="Javier Peris" userId="2e1c494e-eacf-4e68-84ef-c7166d7abf9b" providerId="ADAL" clId="{E0A2D891-E86A-40B5-89C2-4C3CA575BA91}" dt="2023-10-08T20:22:25.089" v="774" actId="20577"/>
        <pc:sldMkLst>
          <pc:docMk/>
          <pc:sldMk cId="281633829" sldId="649"/>
        </pc:sldMkLst>
        <pc:spChg chg="mod">
          <ac:chgData name="Javier Peris" userId="2e1c494e-eacf-4e68-84ef-c7166d7abf9b" providerId="ADAL" clId="{E0A2D891-E86A-40B5-89C2-4C3CA575BA91}" dt="2023-10-08T20:22:21.622" v="772" actId="20577"/>
          <ac:spMkLst>
            <pc:docMk/>
            <pc:sldMk cId="281633829" sldId="649"/>
            <ac:spMk id="3" creationId="{00000000-0000-0000-0000-000000000000}"/>
          </ac:spMkLst>
        </pc:spChg>
        <pc:spChg chg="mod">
          <ac:chgData name="Javier Peris" userId="2e1c494e-eacf-4e68-84ef-c7166d7abf9b" providerId="ADAL" clId="{E0A2D891-E86A-40B5-89C2-4C3CA575BA91}" dt="2023-10-08T20:22:25.089" v="774" actId="20577"/>
          <ac:spMkLst>
            <pc:docMk/>
            <pc:sldMk cId="281633829" sldId="649"/>
            <ac:spMk id="5" creationId="{00000000-0000-0000-0000-000000000000}"/>
          </ac:spMkLst>
        </pc:spChg>
      </pc:sldChg>
      <pc:sldChg chg="modSp mod">
        <pc:chgData name="Javier Peris" userId="2e1c494e-eacf-4e68-84ef-c7166d7abf9b" providerId="ADAL" clId="{E0A2D891-E86A-40B5-89C2-4C3CA575BA91}" dt="2023-10-08T20:22:31.587" v="776" actId="20577"/>
        <pc:sldMkLst>
          <pc:docMk/>
          <pc:sldMk cId="3985959817" sldId="651"/>
        </pc:sldMkLst>
        <pc:spChg chg="mod">
          <ac:chgData name="Javier Peris" userId="2e1c494e-eacf-4e68-84ef-c7166d7abf9b" providerId="ADAL" clId="{E0A2D891-E86A-40B5-89C2-4C3CA575BA91}" dt="2023-10-08T20:21:53.178" v="762" actId="20577"/>
          <ac:spMkLst>
            <pc:docMk/>
            <pc:sldMk cId="3985959817" sldId="651"/>
            <ac:spMk id="3" creationId="{00000000-0000-0000-0000-000000000000}"/>
          </ac:spMkLst>
        </pc:spChg>
        <pc:spChg chg="mod">
          <ac:chgData name="Javier Peris" userId="2e1c494e-eacf-4e68-84ef-c7166d7abf9b" providerId="ADAL" clId="{E0A2D891-E86A-40B5-89C2-4C3CA575BA91}" dt="2023-10-08T20:22:31.587" v="776" actId="20577"/>
          <ac:spMkLst>
            <pc:docMk/>
            <pc:sldMk cId="3985959817" sldId="651"/>
            <ac:spMk id="5" creationId="{00000000-0000-0000-0000-000000000000}"/>
          </ac:spMkLst>
        </pc:spChg>
      </pc:sldChg>
      <pc:sldChg chg="modSp mod">
        <pc:chgData name="Javier Peris" userId="2e1c494e-eacf-4e68-84ef-c7166d7abf9b" providerId="ADAL" clId="{E0A2D891-E86A-40B5-89C2-4C3CA575BA91}" dt="2023-10-08T20:22:01.862" v="766" actId="20577"/>
        <pc:sldMkLst>
          <pc:docMk/>
          <pc:sldMk cId="3545180363" sldId="652"/>
        </pc:sldMkLst>
        <pc:spChg chg="mod">
          <ac:chgData name="Javier Peris" userId="2e1c494e-eacf-4e68-84ef-c7166d7abf9b" providerId="ADAL" clId="{E0A2D891-E86A-40B5-89C2-4C3CA575BA91}" dt="2023-10-08T20:21:58.389" v="764" actId="20577"/>
          <ac:spMkLst>
            <pc:docMk/>
            <pc:sldMk cId="3545180363" sldId="652"/>
            <ac:spMk id="3" creationId="{00000000-0000-0000-0000-000000000000}"/>
          </ac:spMkLst>
        </pc:spChg>
        <pc:spChg chg="mod">
          <ac:chgData name="Javier Peris" userId="2e1c494e-eacf-4e68-84ef-c7166d7abf9b" providerId="ADAL" clId="{E0A2D891-E86A-40B5-89C2-4C3CA575BA91}" dt="2023-10-08T20:22:01.862" v="766" actId="20577"/>
          <ac:spMkLst>
            <pc:docMk/>
            <pc:sldMk cId="3545180363" sldId="652"/>
            <ac:spMk id="5" creationId="{00000000-0000-0000-0000-000000000000}"/>
          </ac:spMkLst>
        </pc:spChg>
      </pc:sldChg>
      <pc:sldChg chg="modSp mod">
        <pc:chgData name="Javier Peris" userId="2e1c494e-eacf-4e68-84ef-c7166d7abf9b" providerId="ADAL" clId="{E0A2D891-E86A-40B5-89C2-4C3CA575BA91}" dt="2023-10-08T20:23:18.996" v="783" actId="113"/>
        <pc:sldMkLst>
          <pc:docMk/>
          <pc:sldMk cId="1791583617" sldId="655"/>
        </pc:sldMkLst>
        <pc:spChg chg="mod">
          <ac:chgData name="Javier Peris" userId="2e1c494e-eacf-4e68-84ef-c7166d7abf9b" providerId="ADAL" clId="{E0A2D891-E86A-40B5-89C2-4C3CA575BA91}" dt="2023-10-08T20:23:14.541" v="782" actId="20577"/>
          <ac:spMkLst>
            <pc:docMk/>
            <pc:sldMk cId="1791583617" sldId="655"/>
            <ac:spMk id="3" creationId="{00000000-0000-0000-0000-000000000000}"/>
          </ac:spMkLst>
        </pc:spChg>
        <pc:spChg chg="mod">
          <ac:chgData name="Javier Peris" userId="2e1c494e-eacf-4e68-84ef-c7166d7abf9b" providerId="ADAL" clId="{E0A2D891-E86A-40B5-89C2-4C3CA575BA91}" dt="2023-10-08T20:23:18.996" v="783" actId="113"/>
          <ac:spMkLst>
            <pc:docMk/>
            <pc:sldMk cId="1791583617" sldId="655"/>
            <ac:spMk id="5" creationId="{00000000-0000-0000-0000-000000000000}"/>
          </ac:spMkLst>
        </pc:spChg>
      </pc:sldChg>
      <pc:sldChg chg="modSp mod">
        <pc:chgData name="Javier Peris" userId="2e1c494e-eacf-4e68-84ef-c7166d7abf9b" providerId="ADAL" clId="{E0A2D891-E86A-40B5-89C2-4C3CA575BA91}" dt="2023-10-08T20:23:26.231" v="787" actId="20577"/>
        <pc:sldMkLst>
          <pc:docMk/>
          <pc:sldMk cId="2177887248" sldId="656"/>
        </pc:sldMkLst>
        <pc:spChg chg="mod">
          <ac:chgData name="Javier Peris" userId="2e1c494e-eacf-4e68-84ef-c7166d7abf9b" providerId="ADAL" clId="{E0A2D891-E86A-40B5-89C2-4C3CA575BA91}" dt="2023-10-08T20:23:23.434" v="785" actId="20577"/>
          <ac:spMkLst>
            <pc:docMk/>
            <pc:sldMk cId="2177887248" sldId="656"/>
            <ac:spMk id="3" creationId="{00000000-0000-0000-0000-000000000000}"/>
          </ac:spMkLst>
        </pc:spChg>
        <pc:spChg chg="mod">
          <ac:chgData name="Javier Peris" userId="2e1c494e-eacf-4e68-84ef-c7166d7abf9b" providerId="ADAL" clId="{E0A2D891-E86A-40B5-89C2-4C3CA575BA91}" dt="2023-10-08T20:23:26.231" v="787" actId="20577"/>
          <ac:spMkLst>
            <pc:docMk/>
            <pc:sldMk cId="2177887248" sldId="656"/>
            <ac:spMk id="5" creationId="{00000000-0000-0000-0000-000000000000}"/>
          </ac:spMkLst>
        </pc:spChg>
      </pc:sldChg>
      <pc:sldChg chg="modSp mod">
        <pc:chgData name="Javier Peris" userId="2e1c494e-eacf-4e68-84ef-c7166d7abf9b" providerId="ADAL" clId="{E0A2D891-E86A-40B5-89C2-4C3CA575BA91}" dt="2023-10-08T20:23:33.047" v="791" actId="20577"/>
        <pc:sldMkLst>
          <pc:docMk/>
          <pc:sldMk cId="2191547906" sldId="657"/>
        </pc:sldMkLst>
        <pc:spChg chg="mod">
          <ac:chgData name="Javier Peris" userId="2e1c494e-eacf-4e68-84ef-c7166d7abf9b" providerId="ADAL" clId="{E0A2D891-E86A-40B5-89C2-4C3CA575BA91}" dt="2023-10-08T20:23:30.054" v="789" actId="20577"/>
          <ac:spMkLst>
            <pc:docMk/>
            <pc:sldMk cId="2191547906" sldId="657"/>
            <ac:spMk id="3" creationId="{00000000-0000-0000-0000-000000000000}"/>
          </ac:spMkLst>
        </pc:spChg>
        <pc:spChg chg="mod">
          <ac:chgData name="Javier Peris" userId="2e1c494e-eacf-4e68-84ef-c7166d7abf9b" providerId="ADAL" clId="{E0A2D891-E86A-40B5-89C2-4C3CA575BA91}" dt="2023-10-08T20:23:33.047" v="791" actId="20577"/>
          <ac:spMkLst>
            <pc:docMk/>
            <pc:sldMk cId="2191547906" sldId="657"/>
            <ac:spMk id="5" creationId="{00000000-0000-0000-0000-000000000000}"/>
          </ac:spMkLst>
        </pc:spChg>
      </pc:sldChg>
      <pc:sldChg chg="modSp mod">
        <pc:chgData name="Javier Peris" userId="2e1c494e-eacf-4e68-84ef-c7166d7abf9b" providerId="ADAL" clId="{E0A2D891-E86A-40B5-89C2-4C3CA575BA91}" dt="2023-10-08T20:23:40.416" v="795" actId="20577"/>
        <pc:sldMkLst>
          <pc:docMk/>
          <pc:sldMk cId="3031476367" sldId="658"/>
        </pc:sldMkLst>
        <pc:spChg chg="mod">
          <ac:chgData name="Javier Peris" userId="2e1c494e-eacf-4e68-84ef-c7166d7abf9b" providerId="ADAL" clId="{E0A2D891-E86A-40B5-89C2-4C3CA575BA91}" dt="2023-10-08T20:23:37.753" v="793" actId="20577"/>
          <ac:spMkLst>
            <pc:docMk/>
            <pc:sldMk cId="3031476367" sldId="658"/>
            <ac:spMk id="3" creationId="{00000000-0000-0000-0000-000000000000}"/>
          </ac:spMkLst>
        </pc:spChg>
        <pc:spChg chg="mod">
          <ac:chgData name="Javier Peris" userId="2e1c494e-eacf-4e68-84ef-c7166d7abf9b" providerId="ADAL" clId="{E0A2D891-E86A-40B5-89C2-4C3CA575BA91}" dt="2023-10-08T20:23:40.416" v="795" actId="20577"/>
          <ac:spMkLst>
            <pc:docMk/>
            <pc:sldMk cId="3031476367" sldId="658"/>
            <ac:spMk id="5" creationId="{00000000-0000-0000-0000-000000000000}"/>
          </ac:spMkLst>
        </pc:spChg>
      </pc:sldChg>
      <pc:sldChg chg="modSp mod">
        <pc:chgData name="Javier Peris" userId="2e1c494e-eacf-4e68-84ef-c7166d7abf9b" providerId="ADAL" clId="{E0A2D891-E86A-40B5-89C2-4C3CA575BA91}" dt="2023-10-08T20:23:46.392" v="799" actId="20577"/>
        <pc:sldMkLst>
          <pc:docMk/>
          <pc:sldMk cId="2550923442" sldId="659"/>
        </pc:sldMkLst>
        <pc:spChg chg="mod">
          <ac:chgData name="Javier Peris" userId="2e1c494e-eacf-4e68-84ef-c7166d7abf9b" providerId="ADAL" clId="{E0A2D891-E86A-40B5-89C2-4C3CA575BA91}" dt="2023-10-08T20:23:43.716" v="797" actId="20577"/>
          <ac:spMkLst>
            <pc:docMk/>
            <pc:sldMk cId="2550923442" sldId="659"/>
            <ac:spMk id="3" creationId="{00000000-0000-0000-0000-000000000000}"/>
          </ac:spMkLst>
        </pc:spChg>
        <pc:spChg chg="mod">
          <ac:chgData name="Javier Peris" userId="2e1c494e-eacf-4e68-84ef-c7166d7abf9b" providerId="ADAL" clId="{E0A2D891-E86A-40B5-89C2-4C3CA575BA91}" dt="2023-10-08T20:23:46.392" v="799" actId="20577"/>
          <ac:spMkLst>
            <pc:docMk/>
            <pc:sldMk cId="2550923442" sldId="659"/>
            <ac:spMk id="5" creationId="{00000000-0000-0000-0000-000000000000}"/>
          </ac:spMkLst>
        </pc:spChg>
      </pc:sldChg>
      <pc:sldChg chg="modSp mod">
        <pc:chgData name="Javier Peris" userId="2e1c494e-eacf-4e68-84ef-c7166d7abf9b" providerId="ADAL" clId="{E0A2D891-E86A-40B5-89C2-4C3CA575BA91}" dt="2023-10-08T20:23:53.552" v="803" actId="20577"/>
        <pc:sldMkLst>
          <pc:docMk/>
          <pc:sldMk cId="247853651" sldId="660"/>
        </pc:sldMkLst>
        <pc:spChg chg="mod">
          <ac:chgData name="Javier Peris" userId="2e1c494e-eacf-4e68-84ef-c7166d7abf9b" providerId="ADAL" clId="{E0A2D891-E86A-40B5-89C2-4C3CA575BA91}" dt="2023-10-08T20:23:50.987" v="801" actId="20577"/>
          <ac:spMkLst>
            <pc:docMk/>
            <pc:sldMk cId="247853651" sldId="660"/>
            <ac:spMk id="3" creationId="{00000000-0000-0000-0000-000000000000}"/>
          </ac:spMkLst>
        </pc:spChg>
        <pc:spChg chg="mod">
          <ac:chgData name="Javier Peris" userId="2e1c494e-eacf-4e68-84ef-c7166d7abf9b" providerId="ADAL" clId="{E0A2D891-E86A-40B5-89C2-4C3CA575BA91}" dt="2023-10-08T20:23:53.552" v="803" actId="20577"/>
          <ac:spMkLst>
            <pc:docMk/>
            <pc:sldMk cId="247853651" sldId="660"/>
            <ac:spMk id="5" creationId="{00000000-0000-0000-0000-000000000000}"/>
          </ac:spMkLst>
        </pc:spChg>
      </pc:sldChg>
      <pc:sldChg chg="modSp mod">
        <pc:chgData name="Javier Peris" userId="2e1c494e-eacf-4e68-84ef-c7166d7abf9b" providerId="ADAL" clId="{E0A2D891-E86A-40B5-89C2-4C3CA575BA91}" dt="2023-10-08T20:24:00.202" v="807" actId="20577"/>
        <pc:sldMkLst>
          <pc:docMk/>
          <pc:sldMk cId="3845155499" sldId="661"/>
        </pc:sldMkLst>
        <pc:spChg chg="mod">
          <ac:chgData name="Javier Peris" userId="2e1c494e-eacf-4e68-84ef-c7166d7abf9b" providerId="ADAL" clId="{E0A2D891-E86A-40B5-89C2-4C3CA575BA91}" dt="2023-10-08T20:23:57.147" v="805" actId="20577"/>
          <ac:spMkLst>
            <pc:docMk/>
            <pc:sldMk cId="3845155499" sldId="661"/>
            <ac:spMk id="3" creationId="{00000000-0000-0000-0000-000000000000}"/>
          </ac:spMkLst>
        </pc:spChg>
        <pc:spChg chg="mod">
          <ac:chgData name="Javier Peris" userId="2e1c494e-eacf-4e68-84ef-c7166d7abf9b" providerId="ADAL" clId="{E0A2D891-E86A-40B5-89C2-4C3CA575BA91}" dt="2023-10-08T20:24:00.202" v="807" actId="20577"/>
          <ac:spMkLst>
            <pc:docMk/>
            <pc:sldMk cId="3845155499" sldId="661"/>
            <ac:spMk id="5" creationId="{00000000-0000-0000-0000-000000000000}"/>
          </ac:spMkLst>
        </pc:spChg>
      </pc:sldChg>
      <pc:sldChg chg="modSp mod">
        <pc:chgData name="Javier Peris" userId="2e1c494e-eacf-4e68-84ef-c7166d7abf9b" providerId="ADAL" clId="{E0A2D891-E86A-40B5-89C2-4C3CA575BA91}" dt="2023-10-08T20:24:34.915" v="831" actId="20577"/>
        <pc:sldMkLst>
          <pc:docMk/>
          <pc:sldMk cId="489891699" sldId="663"/>
        </pc:sldMkLst>
        <pc:spChg chg="mod">
          <ac:chgData name="Javier Peris" userId="2e1c494e-eacf-4e68-84ef-c7166d7abf9b" providerId="ADAL" clId="{E0A2D891-E86A-40B5-89C2-4C3CA575BA91}" dt="2023-10-08T20:24:34.915" v="831" actId="20577"/>
          <ac:spMkLst>
            <pc:docMk/>
            <pc:sldMk cId="489891699" sldId="663"/>
            <ac:spMk id="3" creationId="{00000000-0000-0000-0000-000000000000}"/>
          </ac:spMkLst>
        </pc:spChg>
      </pc:sldChg>
      <pc:sldChg chg="modSp mod">
        <pc:chgData name="Javier Peris" userId="2e1c494e-eacf-4e68-84ef-c7166d7abf9b" providerId="ADAL" clId="{E0A2D891-E86A-40B5-89C2-4C3CA575BA91}" dt="2023-10-08T20:27:11.293" v="913" actId="20577"/>
        <pc:sldMkLst>
          <pc:docMk/>
          <pc:sldMk cId="174728372" sldId="664"/>
        </pc:sldMkLst>
        <pc:spChg chg="mod">
          <ac:chgData name="Javier Peris" userId="2e1c494e-eacf-4e68-84ef-c7166d7abf9b" providerId="ADAL" clId="{E0A2D891-E86A-40B5-89C2-4C3CA575BA91}" dt="2023-10-08T20:27:11.293" v="913" actId="20577"/>
          <ac:spMkLst>
            <pc:docMk/>
            <pc:sldMk cId="174728372" sldId="664"/>
            <ac:spMk id="3" creationId="{00000000-0000-0000-0000-000000000000}"/>
          </ac:spMkLst>
        </pc:spChg>
        <pc:spChg chg="mod">
          <ac:chgData name="Javier Peris" userId="2e1c494e-eacf-4e68-84ef-c7166d7abf9b" providerId="ADAL" clId="{E0A2D891-E86A-40B5-89C2-4C3CA575BA91}" dt="2023-10-08T20:24:48.451" v="839" actId="20577"/>
          <ac:spMkLst>
            <pc:docMk/>
            <pc:sldMk cId="174728372" sldId="664"/>
            <ac:spMk id="5" creationId="{00000000-0000-0000-0000-000000000000}"/>
          </ac:spMkLst>
        </pc:spChg>
      </pc:sldChg>
      <pc:sldChg chg="modSp mod">
        <pc:chgData name="Javier Peris" userId="2e1c494e-eacf-4e68-84ef-c7166d7abf9b" providerId="ADAL" clId="{E0A2D891-E86A-40B5-89C2-4C3CA575BA91}" dt="2023-10-08T20:27:08.274" v="912" actId="6549"/>
        <pc:sldMkLst>
          <pc:docMk/>
          <pc:sldMk cId="3026082229" sldId="665"/>
        </pc:sldMkLst>
        <pc:spChg chg="mod">
          <ac:chgData name="Javier Peris" userId="2e1c494e-eacf-4e68-84ef-c7166d7abf9b" providerId="ADAL" clId="{E0A2D891-E86A-40B5-89C2-4C3CA575BA91}" dt="2023-10-08T20:27:08.274" v="912" actId="6549"/>
          <ac:spMkLst>
            <pc:docMk/>
            <pc:sldMk cId="3026082229" sldId="665"/>
            <ac:spMk id="3" creationId="{00000000-0000-0000-0000-000000000000}"/>
          </ac:spMkLst>
        </pc:spChg>
        <pc:spChg chg="mod">
          <ac:chgData name="Javier Peris" userId="2e1c494e-eacf-4e68-84ef-c7166d7abf9b" providerId="ADAL" clId="{E0A2D891-E86A-40B5-89C2-4C3CA575BA91}" dt="2023-10-08T20:24:56.738" v="843" actId="20577"/>
          <ac:spMkLst>
            <pc:docMk/>
            <pc:sldMk cId="3026082229" sldId="665"/>
            <ac:spMk id="5" creationId="{00000000-0000-0000-0000-000000000000}"/>
          </ac:spMkLst>
        </pc:spChg>
      </pc:sldChg>
      <pc:sldChg chg="modSp mod">
        <pc:chgData name="Javier Peris" userId="2e1c494e-eacf-4e68-84ef-c7166d7abf9b" providerId="ADAL" clId="{E0A2D891-E86A-40B5-89C2-4C3CA575BA91}" dt="2023-10-08T20:27:26.973" v="915" actId="20577"/>
        <pc:sldMkLst>
          <pc:docMk/>
          <pc:sldMk cId="3159718097" sldId="666"/>
        </pc:sldMkLst>
        <pc:spChg chg="mod">
          <ac:chgData name="Javier Peris" userId="2e1c494e-eacf-4e68-84ef-c7166d7abf9b" providerId="ADAL" clId="{E0A2D891-E86A-40B5-89C2-4C3CA575BA91}" dt="2023-10-08T20:27:26.973" v="915" actId="20577"/>
          <ac:spMkLst>
            <pc:docMk/>
            <pc:sldMk cId="3159718097" sldId="666"/>
            <ac:spMk id="3" creationId="{00000000-0000-0000-0000-000000000000}"/>
          </ac:spMkLst>
        </pc:spChg>
        <pc:spChg chg="mod">
          <ac:chgData name="Javier Peris" userId="2e1c494e-eacf-4e68-84ef-c7166d7abf9b" providerId="ADAL" clId="{E0A2D891-E86A-40B5-89C2-4C3CA575BA91}" dt="2023-10-08T20:25:10.755" v="851" actId="20577"/>
          <ac:spMkLst>
            <pc:docMk/>
            <pc:sldMk cId="3159718097" sldId="666"/>
            <ac:spMk id="5" creationId="{00000000-0000-0000-0000-000000000000}"/>
          </ac:spMkLst>
        </pc:spChg>
      </pc:sldChg>
      <pc:sldChg chg="modSp mod">
        <pc:chgData name="Javier Peris" userId="2e1c494e-eacf-4e68-84ef-c7166d7abf9b" providerId="ADAL" clId="{E0A2D891-E86A-40B5-89C2-4C3CA575BA91}" dt="2023-10-08T20:27:39.464" v="919" actId="20577"/>
        <pc:sldMkLst>
          <pc:docMk/>
          <pc:sldMk cId="1539803533" sldId="667"/>
        </pc:sldMkLst>
        <pc:spChg chg="mod">
          <ac:chgData name="Javier Peris" userId="2e1c494e-eacf-4e68-84ef-c7166d7abf9b" providerId="ADAL" clId="{E0A2D891-E86A-40B5-89C2-4C3CA575BA91}" dt="2023-10-08T20:27:39.464" v="919" actId="20577"/>
          <ac:spMkLst>
            <pc:docMk/>
            <pc:sldMk cId="1539803533" sldId="667"/>
            <ac:spMk id="3" creationId="{00000000-0000-0000-0000-000000000000}"/>
          </ac:spMkLst>
        </pc:spChg>
        <pc:spChg chg="mod">
          <ac:chgData name="Javier Peris" userId="2e1c494e-eacf-4e68-84ef-c7166d7abf9b" providerId="ADAL" clId="{E0A2D891-E86A-40B5-89C2-4C3CA575BA91}" dt="2023-10-08T20:25:50.473" v="876" actId="20577"/>
          <ac:spMkLst>
            <pc:docMk/>
            <pc:sldMk cId="1539803533" sldId="667"/>
            <ac:spMk id="5" creationId="{00000000-0000-0000-0000-000000000000}"/>
          </ac:spMkLst>
        </pc:spChg>
      </pc:sldChg>
      <pc:sldChg chg="modSp mod">
        <pc:chgData name="Javier Peris" userId="2e1c494e-eacf-4e68-84ef-c7166d7abf9b" providerId="ADAL" clId="{E0A2D891-E86A-40B5-89C2-4C3CA575BA91}" dt="2023-10-08T20:27:30.760" v="916" actId="20577"/>
        <pc:sldMkLst>
          <pc:docMk/>
          <pc:sldMk cId="3843372045" sldId="668"/>
        </pc:sldMkLst>
        <pc:spChg chg="mod">
          <ac:chgData name="Javier Peris" userId="2e1c494e-eacf-4e68-84ef-c7166d7abf9b" providerId="ADAL" clId="{E0A2D891-E86A-40B5-89C2-4C3CA575BA91}" dt="2023-10-08T20:27:30.760" v="916" actId="20577"/>
          <ac:spMkLst>
            <pc:docMk/>
            <pc:sldMk cId="3843372045" sldId="668"/>
            <ac:spMk id="3" creationId="{00000000-0000-0000-0000-000000000000}"/>
          </ac:spMkLst>
        </pc:spChg>
        <pc:spChg chg="mod">
          <ac:chgData name="Javier Peris" userId="2e1c494e-eacf-4e68-84ef-c7166d7abf9b" providerId="ADAL" clId="{E0A2D891-E86A-40B5-89C2-4C3CA575BA91}" dt="2023-10-08T20:25:20.259" v="855" actId="20577"/>
          <ac:spMkLst>
            <pc:docMk/>
            <pc:sldMk cId="3843372045" sldId="668"/>
            <ac:spMk id="5" creationId="{00000000-0000-0000-0000-000000000000}"/>
          </ac:spMkLst>
        </pc:spChg>
      </pc:sldChg>
      <pc:sldChg chg="modSp mod">
        <pc:chgData name="Javier Peris" userId="2e1c494e-eacf-4e68-84ef-c7166d7abf9b" providerId="ADAL" clId="{E0A2D891-E86A-40B5-89C2-4C3CA575BA91}" dt="2023-10-08T20:23:01.334" v="778" actId="20577"/>
        <pc:sldMkLst>
          <pc:docMk/>
          <pc:sldMk cId="2249304658" sldId="677"/>
        </pc:sldMkLst>
        <pc:spChg chg="mod">
          <ac:chgData name="Javier Peris" userId="2e1c494e-eacf-4e68-84ef-c7166d7abf9b" providerId="ADAL" clId="{E0A2D891-E86A-40B5-89C2-4C3CA575BA91}" dt="2023-10-08T20:22:05.796" v="770" actId="20577"/>
          <ac:spMkLst>
            <pc:docMk/>
            <pc:sldMk cId="2249304658" sldId="677"/>
            <ac:spMk id="2" creationId="{00000000-0000-0000-0000-000000000000}"/>
          </ac:spMkLst>
        </pc:spChg>
        <pc:spChg chg="mod">
          <ac:chgData name="Javier Peris" userId="2e1c494e-eacf-4e68-84ef-c7166d7abf9b" providerId="ADAL" clId="{E0A2D891-E86A-40B5-89C2-4C3CA575BA91}" dt="2023-10-08T20:23:01.334" v="778" actId="20577"/>
          <ac:spMkLst>
            <pc:docMk/>
            <pc:sldMk cId="2249304658" sldId="677"/>
            <ac:spMk id="3" creationId="{00000000-0000-0000-0000-000000000000}"/>
          </ac:spMkLst>
        </pc:spChg>
      </pc:sldChg>
      <pc:sldChg chg="modSp mod">
        <pc:chgData name="Javier Peris" userId="2e1c494e-eacf-4e68-84ef-c7166d7abf9b" providerId="ADAL" clId="{E0A2D891-E86A-40B5-89C2-4C3CA575BA91}" dt="2023-10-08T20:24:25.925" v="823" actId="20577"/>
        <pc:sldMkLst>
          <pc:docMk/>
          <pc:sldMk cId="4057319659" sldId="679"/>
        </pc:sldMkLst>
        <pc:spChg chg="mod">
          <ac:chgData name="Javier Peris" userId="2e1c494e-eacf-4e68-84ef-c7166d7abf9b" providerId="ADAL" clId="{E0A2D891-E86A-40B5-89C2-4C3CA575BA91}" dt="2023-10-08T20:24:22.818" v="821" actId="20577"/>
          <ac:spMkLst>
            <pc:docMk/>
            <pc:sldMk cId="4057319659" sldId="679"/>
            <ac:spMk id="2" creationId="{00000000-0000-0000-0000-000000000000}"/>
          </ac:spMkLst>
        </pc:spChg>
        <pc:spChg chg="mod">
          <ac:chgData name="Javier Peris" userId="2e1c494e-eacf-4e68-84ef-c7166d7abf9b" providerId="ADAL" clId="{E0A2D891-E86A-40B5-89C2-4C3CA575BA91}" dt="2023-10-08T20:24:25.925" v="823" actId="20577"/>
          <ac:spMkLst>
            <pc:docMk/>
            <pc:sldMk cId="4057319659" sldId="679"/>
            <ac:spMk id="3" creationId="{00000000-0000-0000-0000-000000000000}"/>
          </ac:spMkLst>
        </pc:spChg>
      </pc:sldChg>
      <pc:sldChg chg="modSp mod">
        <pc:chgData name="Javier Peris" userId="2e1c494e-eacf-4e68-84ef-c7166d7abf9b" providerId="ADAL" clId="{E0A2D891-E86A-40B5-89C2-4C3CA575BA91}" dt="2023-10-09T05:00:03.741" v="1226" actId="20577"/>
        <pc:sldMkLst>
          <pc:docMk/>
          <pc:sldMk cId="1873810504" sldId="681"/>
        </pc:sldMkLst>
        <pc:spChg chg="mod">
          <ac:chgData name="Javier Peris" userId="2e1c494e-eacf-4e68-84ef-c7166d7abf9b" providerId="ADAL" clId="{E0A2D891-E86A-40B5-89C2-4C3CA575BA91}" dt="2023-10-08T20:31:25.931" v="1001" actId="20577"/>
          <ac:spMkLst>
            <pc:docMk/>
            <pc:sldMk cId="1873810504" sldId="681"/>
            <ac:spMk id="2" creationId="{00000000-0000-0000-0000-000000000000}"/>
          </ac:spMkLst>
        </pc:spChg>
        <pc:spChg chg="mod">
          <ac:chgData name="Javier Peris" userId="2e1c494e-eacf-4e68-84ef-c7166d7abf9b" providerId="ADAL" clId="{E0A2D891-E86A-40B5-89C2-4C3CA575BA91}" dt="2023-10-09T05:00:03.741" v="1226" actId="20577"/>
          <ac:spMkLst>
            <pc:docMk/>
            <pc:sldMk cId="1873810504" sldId="681"/>
            <ac:spMk id="3" creationId="{00000000-0000-0000-0000-000000000000}"/>
          </ac:spMkLst>
        </pc:spChg>
      </pc:sldChg>
      <pc:sldChg chg="modSp mod">
        <pc:chgData name="Javier Peris" userId="2e1c494e-eacf-4e68-84ef-c7166d7abf9b" providerId="ADAL" clId="{E0A2D891-E86A-40B5-89C2-4C3CA575BA91}" dt="2023-10-08T20:27:04.327" v="911" actId="20577"/>
        <pc:sldMkLst>
          <pc:docMk/>
          <pc:sldMk cId="840732174" sldId="683"/>
        </pc:sldMkLst>
        <pc:spChg chg="mod">
          <ac:chgData name="Javier Peris" userId="2e1c494e-eacf-4e68-84ef-c7166d7abf9b" providerId="ADAL" clId="{E0A2D891-E86A-40B5-89C2-4C3CA575BA91}" dt="2023-10-08T20:27:04.327" v="911" actId="20577"/>
          <ac:spMkLst>
            <pc:docMk/>
            <pc:sldMk cId="840732174" sldId="683"/>
            <ac:spMk id="3" creationId="{00000000-0000-0000-0000-000000000000}"/>
          </ac:spMkLst>
        </pc:spChg>
        <pc:spChg chg="mod">
          <ac:chgData name="Javier Peris" userId="2e1c494e-eacf-4e68-84ef-c7166d7abf9b" providerId="ADAL" clId="{E0A2D891-E86A-40B5-89C2-4C3CA575BA91}" dt="2023-10-08T20:25:04.450" v="847" actId="20577"/>
          <ac:spMkLst>
            <pc:docMk/>
            <pc:sldMk cId="840732174" sldId="683"/>
            <ac:spMk id="5" creationId="{00000000-0000-0000-0000-000000000000}"/>
          </ac:spMkLst>
        </pc:spChg>
      </pc:sldChg>
      <pc:sldChg chg="modSp mod">
        <pc:chgData name="Javier Peris" userId="2e1c494e-eacf-4e68-84ef-c7166d7abf9b" providerId="ADAL" clId="{E0A2D891-E86A-40B5-89C2-4C3CA575BA91}" dt="2023-10-08T20:23:08.792" v="780" actId="20577"/>
        <pc:sldMkLst>
          <pc:docMk/>
          <pc:sldMk cId="2161337435" sldId="685"/>
        </pc:sldMkLst>
        <pc:spChg chg="mod">
          <ac:chgData name="Javier Peris" userId="2e1c494e-eacf-4e68-84ef-c7166d7abf9b" providerId="ADAL" clId="{E0A2D891-E86A-40B5-89C2-4C3CA575BA91}" dt="2023-10-08T20:23:08.792" v="780" actId="20577"/>
          <ac:spMkLst>
            <pc:docMk/>
            <pc:sldMk cId="2161337435" sldId="685"/>
            <ac:spMk id="8" creationId="{00000000-0000-0000-0000-000000000000}"/>
          </ac:spMkLst>
        </pc:spChg>
      </pc:sldChg>
      <pc:sldChg chg="modSp mod">
        <pc:chgData name="Javier Peris" userId="2e1c494e-eacf-4e68-84ef-c7166d7abf9b" providerId="ADAL" clId="{E0A2D891-E86A-40B5-89C2-4C3CA575BA91}" dt="2023-10-08T20:31:21.183" v="1000" actId="20577"/>
        <pc:sldMkLst>
          <pc:docMk/>
          <pc:sldMk cId="3209268143" sldId="688"/>
        </pc:sldMkLst>
        <pc:spChg chg="mod">
          <ac:chgData name="Javier Peris" userId="2e1c494e-eacf-4e68-84ef-c7166d7abf9b" providerId="ADAL" clId="{E0A2D891-E86A-40B5-89C2-4C3CA575BA91}" dt="2023-10-08T20:31:12.965" v="998" actId="20577"/>
          <ac:spMkLst>
            <pc:docMk/>
            <pc:sldMk cId="3209268143" sldId="688"/>
            <ac:spMk id="3" creationId="{00000000-0000-0000-0000-000000000000}"/>
          </ac:spMkLst>
        </pc:spChg>
        <pc:spChg chg="mod">
          <ac:chgData name="Javier Peris" userId="2e1c494e-eacf-4e68-84ef-c7166d7abf9b" providerId="ADAL" clId="{E0A2D891-E86A-40B5-89C2-4C3CA575BA91}" dt="2023-10-08T20:31:21.183" v="1000" actId="20577"/>
          <ac:spMkLst>
            <pc:docMk/>
            <pc:sldMk cId="3209268143" sldId="688"/>
            <ac:spMk id="5" creationId="{00000000-0000-0000-0000-000000000000}"/>
          </ac:spMkLst>
        </pc:spChg>
      </pc:sldChg>
      <pc:sldChg chg="del">
        <pc:chgData name="Javier Peris" userId="2e1c494e-eacf-4e68-84ef-c7166d7abf9b" providerId="ADAL" clId="{E0A2D891-E86A-40B5-89C2-4C3CA575BA91}" dt="2023-10-08T19:38:01.046" v="0" actId="47"/>
        <pc:sldMkLst>
          <pc:docMk/>
          <pc:sldMk cId="1319067992" sldId="1035"/>
        </pc:sldMkLst>
      </pc:sldChg>
      <pc:sldChg chg="del">
        <pc:chgData name="Javier Peris" userId="2e1c494e-eacf-4e68-84ef-c7166d7abf9b" providerId="ADAL" clId="{E0A2D891-E86A-40B5-89C2-4C3CA575BA91}" dt="2023-10-08T19:38:01.046" v="0" actId="47"/>
        <pc:sldMkLst>
          <pc:docMk/>
          <pc:sldMk cId="987184783" sldId="1038"/>
        </pc:sldMkLst>
      </pc:sldChg>
      <pc:sldChg chg="del">
        <pc:chgData name="Javier Peris" userId="2e1c494e-eacf-4e68-84ef-c7166d7abf9b" providerId="ADAL" clId="{E0A2D891-E86A-40B5-89C2-4C3CA575BA91}" dt="2023-10-08T19:38:01.046" v="0" actId="47"/>
        <pc:sldMkLst>
          <pc:docMk/>
          <pc:sldMk cId="2062142896" sldId="1039"/>
        </pc:sldMkLst>
      </pc:sldChg>
      <pc:sldChg chg="del">
        <pc:chgData name="Javier Peris" userId="2e1c494e-eacf-4e68-84ef-c7166d7abf9b" providerId="ADAL" clId="{E0A2D891-E86A-40B5-89C2-4C3CA575BA91}" dt="2023-10-08T19:38:01.046" v="0" actId="47"/>
        <pc:sldMkLst>
          <pc:docMk/>
          <pc:sldMk cId="2041643978" sldId="1041"/>
        </pc:sldMkLst>
      </pc:sldChg>
      <pc:sldChg chg="del">
        <pc:chgData name="Javier Peris" userId="2e1c494e-eacf-4e68-84ef-c7166d7abf9b" providerId="ADAL" clId="{E0A2D891-E86A-40B5-89C2-4C3CA575BA91}" dt="2023-10-08T19:38:01.046" v="0" actId="47"/>
        <pc:sldMkLst>
          <pc:docMk/>
          <pc:sldMk cId="2440849062" sldId="1051"/>
        </pc:sldMkLst>
      </pc:sldChg>
      <pc:sldChg chg="del">
        <pc:chgData name="Javier Peris" userId="2e1c494e-eacf-4e68-84ef-c7166d7abf9b" providerId="ADAL" clId="{E0A2D891-E86A-40B5-89C2-4C3CA575BA91}" dt="2023-10-08T19:38:01.046" v="0" actId="47"/>
        <pc:sldMkLst>
          <pc:docMk/>
          <pc:sldMk cId="3827931026" sldId="1059"/>
        </pc:sldMkLst>
      </pc:sldChg>
      <pc:sldChg chg="del">
        <pc:chgData name="Javier Peris" userId="2e1c494e-eacf-4e68-84ef-c7166d7abf9b" providerId="ADAL" clId="{E0A2D891-E86A-40B5-89C2-4C3CA575BA91}" dt="2023-10-08T19:38:01.046" v="0" actId="47"/>
        <pc:sldMkLst>
          <pc:docMk/>
          <pc:sldMk cId="3335485037" sldId="1060"/>
        </pc:sldMkLst>
      </pc:sldChg>
      <pc:sldChg chg="del">
        <pc:chgData name="Javier Peris" userId="2e1c494e-eacf-4e68-84ef-c7166d7abf9b" providerId="ADAL" clId="{E0A2D891-E86A-40B5-89C2-4C3CA575BA91}" dt="2023-10-08T19:38:01.046" v="0" actId="47"/>
        <pc:sldMkLst>
          <pc:docMk/>
          <pc:sldMk cId="1891421902" sldId="1063"/>
        </pc:sldMkLst>
      </pc:sldChg>
      <pc:sldChg chg="del">
        <pc:chgData name="Javier Peris" userId="2e1c494e-eacf-4e68-84ef-c7166d7abf9b" providerId="ADAL" clId="{E0A2D891-E86A-40B5-89C2-4C3CA575BA91}" dt="2023-10-08T19:38:01.046" v="0" actId="47"/>
        <pc:sldMkLst>
          <pc:docMk/>
          <pc:sldMk cId="2071332164" sldId="1467"/>
        </pc:sldMkLst>
      </pc:sldChg>
      <pc:sldChg chg="del">
        <pc:chgData name="Javier Peris" userId="2e1c494e-eacf-4e68-84ef-c7166d7abf9b" providerId="ADAL" clId="{E0A2D891-E86A-40B5-89C2-4C3CA575BA91}" dt="2023-10-08T19:38:01.046" v="0" actId="47"/>
        <pc:sldMkLst>
          <pc:docMk/>
          <pc:sldMk cId="1052467760" sldId="1656"/>
        </pc:sldMkLst>
      </pc:sldChg>
      <pc:sldChg chg="del">
        <pc:chgData name="Javier Peris" userId="2e1c494e-eacf-4e68-84ef-c7166d7abf9b" providerId="ADAL" clId="{E0A2D891-E86A-40B5-89C2-4C3CA575BA91}" dt="2023-10-08T19:38:01.046" v="0" actId="47"/>
        <pc:sldMkLst>
          <pc:docMk/>
          <pc:sldMk cId="4163823284" sldId="1657"/>
        </pc:sldMkLst>
      </pc:sldChg>
      <pc:sldChg chg="del">
        <pc:chgData name="Javier Peris" userId="2e1c494e-eacf-4e68-84ef-c7166d7abf9b" providerId="ADAL" clId="{E0A2D891-E86A-40B5-89C2-4C3CA575BA91}" dt="2023-10-08T19:38:01.046" v="0" actId="47"/>
        <pc:sldMkLst>
          <pc:docMk/>
          <pc:sldMk cId="2148251079" sldId="1658"/>
        </pc:sldMkLst>
      </pc:sldChg>
      <pc:sldChg chg="modSp mod">
        <pc:chgData name="Javier Peris" userId="2e1c494e-eacf-4e68-84ef-c7166d7abf9b" providerId="ADAL" clId="{E0A2D891-E86A-40B5-89C2-4C3CA575BA91}" dt="2023-10-08T20:24:29.486" v="825" actId="20577"/>
        <pc:sldMkLst>
          <pc:docMk/>
          <pc:sldMk cId="821226454" sldId="1660"/>
        </pc:sldMkLst>
        <pc:spChg chg="mod">
          <ac:chgData name="Javier Peris" userId="2e1c494e-eacf-4e68-84ef-c7166d7abf9b" providerId="ADAL" clId="{E0A2D891-E86A-40B5-89C2-4C3CA575BA91}" dt="2023-10-08T20:24:29.486" v="825" actId="20577"/>
          <ac:spMkLst>
            <pc:docMk/>
            <pc:sldMk cId="821226454" sldId="1660"/>
            <ac:spMk id="8" creationId="{00000000-0000-0000-0000-000000000000}"/>
          </ac:spMkLst>
        </pc:spChg>
      </pc:sldChg>
      <pc:sldChg chg="modSp mod">
        <pc:chgData name="Javier Peris" userId="2e1c494e-eacf-4e68-84ef-c7166d7abf9b" providerId="ADAL" clId="{E0A2D891-E86A-40B5-89C2-4C3CA575BA91}" dt="2023-10-08T20:29:19.173" v="951" actId="20577"/>
        <pc:sldMkLst>
          <pc:docMk/>
          <pc:sldMk cId="1388242570" sldId="1661"/>
        </pc:sldMkLst>
        <pc:spChg chg="mod">
          <ac:chgData name="Javier Peris" userId="2e1c494e-eacf-4e68-84ef-c7166d7abf9b" providerId="ADAL" clId="{E0A2D891-E86A-40B5-89C2-4C3CA575BA91}" dt="2023-10-08T20:29:19.173" v="951" actId="20577"/>
          <ac:spMkLst>
            <pc:docMk/>
            <pc:sldMk cId="1388242570" sldId="1661"/>
            <ac:spMk id="8" creationId="{00000000-0000-0000-0000-000000000000}"/>
          </ac:spMkLst>
        </pc:spChg>
      </pc:sldChg>
      <pc:sldChg chg="modSp mod">
        <pc:chgData name="Javier Peris" userId="2e1c494e-eacf-4e68-84ef-c7166d7abf9b" providerId="ADAL" clId="{E0A2D891-E86A-40B5-89C2-4C3CA575BA91}" dt="2023-10-08T20:27:14.794" v="914" actId="20577"/>
        <pc:sldMkLst>
          <pc:docMk/>
          <pc:sldMk cId="2798900428" sldId="1663"/>
        </pc:sldMkLst>
        <pc:spChg chg="mod">
          <ac:chgData name="Javier Peris" userId="2e1c494e-eacf-4e68-84ef-c7166d7abf9b" providerId="ADAL" clId="{E0A2D891-E86A-40B5-89C2-4C3CA575BA91}" dt="2023-10-08T20:27:14.794" v="914" actId="20577"/>
          <ac:spMkLst>
            <pc:docMk/>
            <pc:sldMk cId="2798900428" sldId="1663"/>
            <ac:spMk id="3" creationId="{00000000-0000-0000-0000-000000000000}"/>
          </ac:spMkLst>
        </pc:spChg>
        <pc:spChg chg="mod">
          <ac:chgData name="Javier Peris" userId="2e1c494e-eacf-4e68-84ef-c7166d7abf9b" providerId="ADAL" clId="{E0A2D891-E86A-40B5-89C2-4C3CA575BA91}" dt="2023-10-08T20:24:41.879" v="835" actId="20577"/>
          <ac:spMkLst>
            <pc:docMk/>
            <pc:sldMk cId="2798900428" sldId="1663"/>
            <ac:spMk id="5" creationId="{00000000-0000-0000-0000-000000000000}"/>
          </ac:spMkLst>
        </pc:spChg>
      </pc:sldChg>
      <pc:sldChg chg="modSp mod">
        <pc:chgData name="Javier Peris" userId="2e1c494e-eacf-4e68-84ef-c7166d7abf9b" providerId="ADAL" clId="{E0A2D891-E86A-40B5-89C2-4C3CA575BA91}" dt="2023-10-08T20:24:13.889" v="815" actId="20577"/>
        <pc:sldMkLst>
          <pc:docMk/>
          <pc:sldMk cId="2280492733" sldId="1664"/>
        </pc:sldMkLst>
        <pc:spChg chg="mod">
          <ac:chgData name="Javier Peris" userId="2e1c494e-eacf-4e68-84ef-c7166d7abf9b" providerId="ADAL" clId="{E0A2D891-E86A-40B5-89C2-4C3CA575BA91}" dt="2023-10-08T20:24:09.760" v="813" actId="20577"/>
          <ac:spMkLst>
            <pc:docMk/>
            <pc:sldMk cId="2280492733" sldId="1664"/>
            <ac:spMk id="3" creationId="{00000000-0000-0000-0000-000000000000}"/>
          </ac:spMkLst>
        </pc:spChg>
        <pc:spChg chg="mod">
          <ac:chgData name="Javier Peris" userId="2e1c494e-eacf-4e68-84ef-c7166d7abf9b" providerId="ADAL" clId="{E0A2D891-E86A-40B5-89C2-4C3CA575BA91}" dt="2023-10-08T20:24:13.889" v="815" actId="20577"/>
          <ac:spMkLst>
            <pc:docMk/>
            <pc:sldMk cId="2280492733" sldId="1664"/>
            <ac:spMk id="5" creationId="{00000000-0000-0000-0000-000000000000}"/>
          </ac:spMkLst>
        </pc:spChg>
      </pc:sldChg>
      <pc:sldChg chg="modSp mod">
        <pc:chgData name="Javier Peris" userId="2e1c494e-eacf-4e68-84ef-c7166d7abf9b" providerId="ADAL" clId="{E0A2D891-E86A-40B5-89C2-4C3CA575BA91}" dt="2023-10-08T20:30:29.360" v="985" actId="20577"/>
        <pc:sldMkLst>
          <pc:docMk/>
          <pc:sldMk cId="2842482590" sldId="1666"/>
        </pc:sldMkLst>
        <pc:spChg chg="mod">
          <ac:chgData name="Javier Peris" userId="2e1c494e-eacf-4e68-84ef-c7166d7abf9b" providerId="ADAL" clId="{E0A2D891-E86A-40B5-89C2-4C3CA575BA91}" dt="2023-10-08T20:30:15.504" v="983" actId="20577"/>
          <ac:spMkLst>
            <pc:docMk/>
            <pc:sldMk cId="2842482590" sldId="1666"/>
            <ac:spMk id="3" creationId="{00000000-0000-0000-0000-000000000000}"/>
          </ac:spMkLst>
        </pc:spChg>
        <pc:spChg chg="mod">
          <ac:chgData name="Javier Peris" userId="2e1c494e-eacf-4e68-84ef-c7166d7abf9b" providerId="ADAL" clId="{E0A2D891-E86A-40B5-89C2-4C3CA575BA91}" dt="2023-10-08T20:30:29.360" v="985" actId="20577"/>
          <ac:spMkLst>
            <pc:docMk/>
            <pc:sldMk cId="2842482590" sldId="1666"/>
            <ac:spMk id="5" creationId="{00000000-0000-0000-0000-000000000000}"/>
          </ac:spMkLst>
        </pc:spChg>
      </pc:sldChg>
      <pc:sldChg chg="modSp mod">
        <pc:chgData name="Javier Peris" userId="2e1c494e-eacf-4e68-84ef-c7166d7abf9b" providerId="ADAL" clId="{E0A2D891-E86A-40B5-89C2-4C3CA575BA91}" dt="2023-10-08T20:29:00.810" v="948"/>
        <pc:sldMkLst>
          <pc:docMk/>
          <pc:sldMk cId="3601054268" sldId="1667"/>
        </pc:sldMkLst>
        <pc:spChg chg="mod">
          <ac:chgData name="Javier Peris" userId="2e1c494e-eacf-4e68-84ef-c7166d7abf9b" providerId="ADAL" clId="{E0A2D891-E86A-40B5-89C2-4C3CA575BA91}" dt="2023-10-08T20:28:47.961" v="947" actId="20577"/>
          <ac:spMkLst>
            <pc:docMk/>
            <pc:sldMk cId="3601054268" sldId="1667"/>
            <ac:spMk id="3" creationId="{00000000-0000-0000-0000-000000000000}"/>
          </ac:spMkLst>
        </pc:spChg>
        <pc:spChg chg="mod">
          <ac:chgData name="Javier Peris" userId="2e1c494e-eacf-4e68-84ef-c7166d7abf9b" providerId="ADAL" clId="{E0A2D891-E86A-40B5-89C2-4C3CA575BA91}" dt="2023-10-08T20:29:00.810" v="948"/>
          <ac:spMkLst>
            <pc:docMk/>
            <pc:sldMk cId="3601054268" sldId="1667"/>
            <ac:spMk id="5" creationId="{00000000-0000-0000-0000-000000000000}"/>
          </ac:spMkLst>
        </pc:spChg>
      </pc:sldChg>
      <pc:sldChg chg="del">
        <pc:chgData name="Javier Peris" userId="2e1c494e-eacf-4e68-84ef-c7166d7abf9b" providerId="ADAL" clId="{E0A2D891-E86A-40B5-89C2-4C3CA575BA91}" dt="2023-10-09T06:46:02.718" v="1622" actId="47"/>
        <pc:sldMkLst>
          <pc:docMk/>
          <pc:sldMk cId="4169220141" sldId="1669"/>
        </pc:sldMkLst>
      </pc:sldChg>
      <pc:sldChg chg="modSp mod">
        <pc:chgData name="Javier Peris" userId="2e1c494e-eacf-4e68-84ef-c7166d7abf9b" providerId="ADAL" clId="{E0A2D891-E86A-40B5-89C2-4C3CA575BA91}" dt="2023-10-08T20:26:38.519" v="908" actId="20577"/>
        <pc:sldMkLst>
          <pc:docMk/>
          <pc:sldMk cId="2342176172" sldId="1670"/>
        </pc:sldMkLst>
        <pc:spChg chg="mod">
          <ac:chgData name="Javier Peris" userId="2e1c494e-eacf-4e68-84ef-c7166d7abf9b" providerId="ADAL" clId="{E0A2D891-E86A-40B5-89C2-4C3CA575BA91}" dt="2023-10-08T20:26:35.396" v="906" actId="20577"/>
          <ac:spMkLst>
            <pc:docMk/>
            <pc:sldMk cId="2342176172" sldId="1670"/>
            <ac:spMk id="2" creationId="{00000000-0000-0000-0000-000000000000}"/>
          </ac:spMkLst>
        </pc:spChg>
        <pc:spChg chg="mod">
          <ac:chgData name="Javier Peris" userId="2e1c494e-eacf-4e68-84ef-c7166d7abf9b" providerId="ADAL" clId="{E0A2D891-E86A-40B5-89C2-4C3CA575BA91}" dt="2023-10-08T20:26:38.519" v="908" actId="20577"/>
          <ac:spMkLst>
            <pc:docMk/>
            <pc:sldMk cId="2342176172" sldId="1670"/>
            <ac:spMk id="3" creationId="{00000000-0000-0000-0000-000000000000}"/>
          </ac:spMkLst>
        </pc:spChg>
      </pc:sldChg>
      <pc:sldChg chg="del">
        <pc:chgData name="Javier Peris" userId="2e1c494e-eacf-4e68-84ef-c7166d7abf9b" providerId="ADAL" clId="{E0A2D891-E86A-40B5-89C2-4C3CA575BA91}" dt="2023-10-08T19:38:09.137" v="1" actId="47"/>
        <pc:sldMkLst>
          <pc:docMk/>
          <pc:sldMk cId="2189456855" sldId="1673"/>
        </pc:sldMkLst>
      </pc:sldChg>
      <pc:sldChg chg="modSp mod">
        <pc:chgData name="Javier Peris" userId="2e1c494e-eacf-4e68-84ef-c7166d7abf9b" providerId="ADAL" clId="{E0A2D891-E86A-40B5-89C2-4C3CA575BA91}" dt="2023-10-08T20:25:37.140" v="868" actId="20577"/>
        <pc:sldMkLst>
          <pc:docMk/>
          <pc:sldMk cId="4140572341" sldId="1674"/>
        </pc:sldMkLst>
        <pc:spChg chg="mod">
          <ac:chgData name="Javier Peris" userId="2e1c494e-eacf-4e68-84ef-c7166d7abf9b" providerId="ADAL" clId="{E0A2D891-E86A-40B5-89C2-4C3CA575BA91}" dt="2023-10-08T20:25:32.795" v="866" actId="20577"/>
          <ac:spMkLst>
            <pc:docMk/>
            <pc:sldMk cId="4140572341" sldId="1674"/>
            <ac:spMk id="3" creationId="{00000000-0000-0000-0000-000000000000}"/>
          </ac:spMkLst>
        </pc:spChg>
        <pc:spChg chg="mod">
          <ac:chgData name="Javier Peris" userId="2e1c494e-eacf-4e68-84ef-c7166d7abf9b" providerId="ADAL" clId="{E0A2D891-E86A-40B5-89C2-4C3CA575BA91}" dt="2023-10-08T20:25:37.140" v="868" actId="20577"/>
          <ac:spMkLst>
            <pc:docMk/>
            <pc:sldMk cId="4140572341" sldId="1674"/>
            <ac:spMk id="5" creationId="{00000000-0000-0000-0000-000000000000}"/>
          </ac:spMkLst>
        </pc:spChg>
      </pc:sldChg>
      <pc:sldChg chg="modSp mod">
        <pc:chgData name="Javier Peris" userId="2e1c494e-eacf-4e68-84ef-c7166d7abf9b" providerId="ADAL" clId="{E0A2D891-E86A-40B5-89C2-4C3CA575BA91}" dt="2023-10-08T20:28:43.254" v="945" actId="20577"/>
        <pc:sldMkLst>
          <pc:docMk/>
          <pc:sldMk cId="3498213760" sldId="1675"/>
        </pc:sldMkLst>
        <pc:spChg chg="mod">
          <ac:chgData name="Javier Peris" userId="2e1c494e-eacf-4e68-84ef-c7166d7abf9b" providerId="ADAL" clId="{E0A2D891-E86A-40B5-89C2-4C3CA575BA91}" dt="2023-10-08T20:28:43.254" v="945" actId="20577"/>
          <ac:spMkLst>
            <pc:docMk/>
            <pc:sldMk cId="3498213760" sldId="1675"/>
            <ac:spMk id="3" creationId="{00000000-0000-0000-0000-000000000000}"/>
          </ac:spMkLst>
        </pc:spChg>
        <pc:spChg chg="mod">
          <ac:chgData name="Javier Peris" userId="2e1c494e-eacf-4e68-84ef-c7166d7abf9b" providerId="ADAL" clId="{E0A2D891-E86A-40B5-89C2-4C3CA575BA91}" dt="2023-10-08T20:28:36.394" v="943" actId="20577"/>
          <ac:spMkLst>
            <pc:docMk/>
            <pc:sldMk cId="3498213760" sldId="1675"/>
            <ac:spMk id="5" creationId="{00000000-0000-0000-0000-000000000000}"/>
          </ac:spMkLst>
        </pc:spChg>
      </pc:sldChg>
      <pc:sldChg chg="modSp mod">
        <pc:chgData name="Javier Peris" userId="2e1c494e-eacf-4e68-84ef-c7166d7abf9b" providerId="ADAL" clId="{E0A2D891-E86A-40B5-89C2-4C3CA575BA91}" dt="2023-10-08T20:29:12.846" v="949" actId="20577"/>
        <pc:sldMkLst>
          <pc:docMk/>
          <pc:sldMk cId="2646434801" sldId="1676"/>
        </pc:sldMkLst>
        <pc:spChg chg="mod">
          <ac:chgData name="Javier Peris" userId="2e1c494e-eacf-4e68-84ef-c7166d7abf9b" providerId="ADAL" clId="{E0A2D891-E86A-40B5-89C2-4C3CA575BA91}" dt="2023-10-08T20:29:12.846" v="949" actId="20577"/>
          <ac:spMkLst>
            <pc:docMk/>
            <pc:sldMk cId="2646434801" sldId="1676"/>
            <ac:spMk id="2" creationId="{00000000-0000-0000-0000-000000000000}"/>
          </ac:spMkLst>
        </pc:spChg>
      </pc:sldChg>
      <pc:sldChg chg="modSp mod ord">
        <pc:chgData name="Javier Peris" userId="2e1c494e-eacf-4e68-84ef-c7166d7abf9b" providerId="ADAL" clId="{E0A2D891-E86A-40B5-89C2-4C3CA575BA91}" dt="2023-10-09T09:50:55.965" v="1634"/>
        <pc:sldMkLst>
          <pc:docMk/>
          <pc:sldMk cId="3196071343" sldId="1677"/>
        </pc:sldMkLst>
        <pc:spChg chg="mod">
          <ac:chgData name="Javier Peris" userId="2e1c494e-eacf-4e68-84ef-c7166d7abf9b" providerId="ADAL" clId="{E0A2D891-E86A-40B5-89C2-4C3CA575BA91}" dt="2023-10-08T20:25:56.823" v="884" actId="20577"/>
          <ac:spMkLst>
            <pc:docMk/>
            <pc:sldMk cId="3196071343" sldId="1677"/>
            <ac:spMk id="3" creationId="{00000000-0000-0000-0000-000000000000}"/>
          </ac:spMkLst>
        </pc:spChg>
        <pc:spChg chg="mod">
          <ac:chgData name="Javier Peris" userId="2e1c494e-eacf-4e68-84ef-c7166d7abf9b" providerId="ADAL" clId="{E0A2D891-E86A-40B5-89C2-4C3CA575BA91}" dt="2023-10-08T20:26:00.216" v="886" actId="20577"/>
          <ac:spMkLst>
            <pc:docMk/>
            <pc:sldMk cId="3196071343" sldId="1677"/>
            <ac:spMk id="5" creationId="{00000000-0000-0000-0000-000000000000}"/>
          </ac:spMkLst>
        </pc:spChg>
      </pc:sldChg>
      <pc:sldChg chg="modSp mod">
        <pc:chgData name="Javier Peris" userId="2e1c494e-eacf-4e68-84ef-c7166d7abf9b" providerId="ADAL" clId="{E0A2D891-E86A-40B5-89C2-4C3CA575BA91}" dt="2023-10-10T09:57:19.159" v="1640" actId="6549"/>
        <pc:sldMkLst>
          <pc:docMk/>
          <pc:sldMk cId="1420483692" sldId="1678"/>
        </pc:sldMkLst>
        <pc:spChg chg="mod">
          <ac:chgData name="Javier Peris" userId="2e1c494e-eacf-4e68-84ef-c7166d7abf9b" providerId="ADAL" clId="{E0A2D891-E86A-40B5-89C2-4C3CA575BA91}" dt="2023-10-10T09:57:19.159" v="1640" actId="6549"/>
          <ac:spMkLst>
            <pc:docMk/>
            <pc:sldMk cId="1420483692" sldId="1678"/>
            <ac:spMk id="3" creationId="{00000000-0000-0000-0000-000000000000}"/>
          </ac:spMkLst>
        </pc:spChg>
        <pc:spChg chg="mod">
          <ac:chgData name="Javier Peris" userId="2e1c494e-eacf-4e68-84ef-c7166d7abf9b" providerId="ADAL" clId="{E0A2D891-E86A-40B5-89C2-4C3CA575BA91}" dt="2023-10-08T20:26:10.064" v="893" actId="20577"/>
          <ac:spMkLst>
            <pc:docMk/>
            <pc:sldMk cId="1420483692" sldId="1678"/>
            <ac:spMk id="5" creationId="{00000000-0000-0000-0000-000000000000}"/>
          </ac:spMkLst>
        </pc:spChg>
      </pc:sldChg>
      <pc:sldChg chg="modSp mod ord">
        <pc:chgData name="Javier Peris" userId="2e1c494e-eacf-4e68-84ef-c7166d7abf9b" providerId="ADAL" clId="{E0A2D891-E86A-40B5-89C2-4C3CA575BA91}" dt="2023-10-10T09:57:30.994" v="1654" actId="20577"/>
        <pc:sldMkLst>
          <pc:docMk/>
          <pc:sldMk cId="301173228" sldId="1679"/>
        </pc:sldMkLst>
        <pc:spChg chg="mod">
          <ac:chgData name="Javier Peris" userId="2e1c494e-eacf-4e68-84ef-c7166d7abf9b" providerId="ADAL" clId="{E0A2D891-E86A-40B5-89C2-4C3CA575BA91}" dt="2023-10-10T09:57:30.994" v="1654" actId="20577"/>
          <ac:spMkLst>
            <pc:docMk/>
            <pc:sldMk cId="301173228" sldId="1679"/>
            <ac:spMk id="3" creationId="{00000000-0000-0000-0000-000000000000}"/>
          </ac:spMkLst>
        </pc:spChg>
        <pc:spChg chg="mod">
          <ac:chgData name="Javier Peris" userId="2e1c494e-eacf-4e68-84ef-c7166d7abf9b" providerId="ADAL" clId="{E0A2D891-E86A-40B5-89C2-4C3CA575BA91}" dt="2023-10-08T20:26:22.206" v="899" actId="20577"/>
          <ac:spMkLst>
            <pc:docMk/>
            <pc:sldMk cId="301173228" sldId="1679"/>
            <ac:spMk id="5" creationId="{00000000-0000-0000-0000-000000000000}"/>
          </ac:spMkLst>
        </pc:spChg>
      </pc:sldChg>
      <pc:sldChg chg="modSp mod">
        <pc:chgData name="Javier Peris" userId="2e1c494e-eacf-4e68-84ef-c7166d7abf9b" providerId="ADAL" clId="{E0A2D891-E86A-40B5-89C2-4C3CA575BA91}" dt="2023-10-08T20:26:52.680" v="910" actId="20577"/>
        <pc:sldMkLst>
          <pc:docMk/>
          <pc:sldMk cId="3816454424" sldId="1680"/>
        </pc:sldMkLst>
        <pc:spChg chg="mod">
          <ac:chgData name="Javier Peris" userId="2e1c494e-eacf-4e68-84ef-c7166d7abf9b" providerId="ADAL" clId="{E0A2D891-E86A-40B5-89C2-4C3CA575BA91}" dt="2023-10-08T20:26:52.680" v="910" actId="20577"/>
          <ac:spMkLst>
            <pc:docMk/>
            <pc:sldMk cId="3816454424" sldId="1680"/>
            <ac:spMk id="3" creationId="{00000000-0000-0000-0000-000000000000}"/>
          </ac:spMkLst>
        </pc:spChg>
        <pc:spChg chg="mod">
          <ac:chgData name="Javier Peris" userId="2e1c494e-eacf-4e68-84ef-c7166d7abf9b" providerId="ADAL" clId="{E0A2D891-E86A-40B5-89C2-4C3CA575BA91}" dt="2023-10-08T20:26:29.765" v="905" actId="20577"/>
          <ac:spMkLst>
            <pc:docMk/>
            <pc:sldMk cId="3816454424" sldId="1680"/>
            <ac:spMk id="5" creationId="{00000000-0000-0000-0000-000000000000}"/>
          </ac:spMkLst>
        </pc:spChg>
      </pc:sldChg>
      <pc:sldChg chg="modSp mod">
        <pc:chgData name="Javier Peris" userId="2e1c494e-eacf-4e68-84ef-c7166d7abf9b" providerId="ADAL" clId="{E0A2D891-E86A-40B5-89C2-4C3CA575BA91}" dt="2023-10-08T20:29:29.850" v="957" actId="20577"/>
        <pc:sldMkLst>
          <pc:docMk/>
          <pc:sldMk cId="2128604637" sldId="1681"/>
        </pc:sldMkLst>
        <pc:spChg chg="mod">
          <ac:chgData name="Javier Peris" userId="2e1c494e-eacf-4e68-84ef-c7166d7abf9b" providerId="ADAL" clId="{E0A2D891-E86A-40B5-89C2-4C3CA575BA91}" dt="2023-10-08T20:29:26.760" v="955" actId="20577"/>
          <ac:spMkLst>
            <pc:docMk/>
            <pc:sldMk cId="2128604637" sldId="1681"/>
            <ac:spMk id="3" creationId="{00000000-0000-0000-0000-000000000000}"/>
          </ac:spMkLst>
        </pc:spChg>
        <pc:spChg chg="mod">
          <ac:chgData name="Javier Peris" userId="2e1c494e-eacf-4e68-84ef-c7166d7abf9b" providerId="ADAL" clId="{E0A2D891-E86A-40B5-89C2-4C3CA575BA91}" dt="2023-10-08T20:29:29.850" v="957" actId="20577"/>
          <ac:spMkLst>
            <pc:docMk/>
            <pc:sldMk cId="2128604637" sldId="1681"/>
            <ac:spMk id="5" creationId="{00000000-0000-0000-0000-000000000000}"/>
          </ac:spMkLst>
        </pc:spChg>
      </pc:sldChg>
      <pc:sldChg chg="modSp mod">
        <pc:chgData name="Javier Peris" userId="2e1c494e-eacf-4e68-84ef-c7166d7abf9b" providerId="ADAL" clId="{E0A2D891-E86A-40B5-89C2-4C3CA575BA91}" dt="2023-10-08T20:28:07.860" v="927" actId="20577"/>
        <pc:sldMkLst>
          <pc:docMk/>
          <pc:sldMk cId="1515671791" sldId="1683"/>
        </pc:sldMkLst>
        <pc:spChg chg="mod">
          <ac:chgData name="Javier Peris" userId="2e1c494e-eacf-4e68-84ef-c7166d7abf9b" providerId="ADAL" clId="{E0A2D891-E86A-40B5-89C2-4C3CA575BA91}" dt="2023-10-08T20:28:05.171" v="925" actId="20577"/>
          <ac:spMkLst>
            <pc:docMk/>
            <pc:sldMk cId="1515671791" sldId="1683"/>
            <ac:spMk id="9" creationId="{00000000-0000-0000-0000-000000000000}"/>
          </ac:spMkLst>
        </pc:spChg>
        <pc:spChg chg="mod">
          <ac:chgData name="Javier Peris" userId="2e1c494e-eacf-4e68-84ef-c7166d7abf9b" providerId="ADAL" clId="{E0A2D891-E86A-40B5-89C2-4C3CA575BA91}" dt="2023-10-08T20:28:07.860" v="927" actId="20577"/>
          <ac:spMkLst>
            <pc:docMk/>
            <pc:sldMk cId="1515671791" sldId="1683"/>
            <ac:spMk id="11" creationId="{00000000-0000-0000-0000-000000000000}"/>
          </ac:spMkLst>
        </pc:spChg>
      </pc:sldChg>
      <pc:sldChg chg="modSp mod">
        <pc:chgData name="Javier Peris" userId="2e1c494e-eacf-4e68-84ef-c7166d7abf9b" providerId="ADAL" clId="{E0A2D891-E86A-40B5-89C2-4C3CA575BA91}" dt="2023-10-08T20:28:16.079" v="931" actId="20577"/>
        <pc:sldMkLst>
          <pc:docMk/>
          <pc:sldMk cId="2709560210" sldId="1684"/>
        </pc:sldMkLst>
        <pc:spChg chg="mod">
          <ac:chgData name="Javier Peris" userId="2e1c494e-eacf-4e68-84ef-c7166d7abf9b" providerId="ADAL" clId="{E0A2D891-E86A-40B5-89C2-4C3CA575BA91}" dt="2023-10-08T20:28:13.338" v="929" actId="20577"/>
          <ac:spMkLst>
            <pc:docMk/>
            <pc:sldMk cId="2709560210" sldId="1684"/>
            <ac:spMk id="9" creationId="{00000000-0000-0000-0000-000000000000}"/>
          </ac:spMkLst>
        </pc:spChg>
        <pc:spChg chg="mod">
          <ac:chgData name="Javier Peris" userId="2e1c494e-eacf-4e68-84ef-c7166d7abf9b" providerId="ADAL" clId="{E0A2D891-E86A-40B5-89C2-4C3CA575BA91}" dt="2023-10-08T20:28:16.079" v="931" actId="20577"/>
          <ac:spMkLst>
            <pc:docMk/>
            <pc:sldMk cId="2709560210" sldId="1684"/>
            <ac:spMk id="11" creationId="{00000000-0000-0000-0000-000000000000}"/>
          </ac:spMkLst>
        </pc:spChg>
      </pc:sldChg>
      <pc:sldChg chg="modSp mod">
        <pc:chgData name="Javier Peris" userId="2e1c494e-eacf-4e68-84ef-c7166d7abf9b" providerId="ADAL" clId="{E0A2D891-E86A-40B5-89C2-4C3CA575BA91}" dt="2023-10-08T20:28:22.566" v="935" actId="20577"/>
        <pc:sldMkLst>
          <pc:docMk/>
          <pc:sldMk cId="2417494320" sldId="1685"/>
        </pc:sldMkLst>
        <pc:spChg chg="mod">
          <ac:chgData name="Javier Peris" userId="2e1c494e-eacf-4e68-84ef-c7166d7abf9b" providerId="ADAL" clId="{E0A2D891-E86A-40B5-89C2-4C3CA575BA91}" dt="2023-10-08T20:28:19.706" v="933" actId="20577"/>
          <ac:spMkLst>
            <pc:docMk/>
            <pc:sldMk cId="2417494320" sldId="1685"/>
            <ac:spMk id="9" creationId="{00000000-0000-0000-0000-000000000000}"/>
          </ac:spMkLst>
        </pc:spChg>
        <pc:spChg chg="mod">
          <ac:chgData name="Javier Peris" userId="2e1c494e-eacf-4e68-84ef-c7166d7abf9b" providerId="ADAL" clId="{E0A2D891-E86A-40B5-89C2-4C3CA575BA91}" dt="2023-10-08T20:28:22.566" v="935" actId="20577"/>
          <ac:spMkLst>
            <pc:docMk/>
            <pc:sldMk cId="2417494320" sldId="1685"/>
            <ac:spMk id="11" creationId="{00000000-0000-0000-0000-000000000000}"/>
          </ac:spMkLst>
        </pc:spChg>
      </pc:sldChg>
      <pc:sldChg chg="modSp mod">
        <pc:chgData name="Javier Peris" userId="2e1c494e-eacf-4e68-84ef-c7166d7abf9b" providerId="ADAL" clId="{E0A2D891-E86A-40B5-89C2-4C3CA575BA91}" dt="2023-10-08T20:27:58.364" v="921" actId="20577"/>
        <pc:sldMkLst>
          <pc:docMk/>
          <pc:sldMk cId="418641959" sldId="1686"/>
        </pc:sldMkLst>
        <pc:spChg chg="mod">
          <ac:chgData name="Javier Peris" userId="2e1c494e-eacf-4e68-84ef-c7166d7abf9b" providerId="ADAL" clId="{E0A2D891-E86A-40B5-89C2-4C3CA575BA91}" dt="2023-10-08T20:27:58.364" v="921" actId="20577"/>
          <ac:spMkLst>
            <pc:docMk/>
            <pc:sldMk cId="418641959" sldId="1686"/>
            <ac:spMk id="8" creationId="{00000000-0000-0000-0000-000000000000}"/>
          </ac:spMkLst>
        </pc:spChg>
      </pc:sldChg>
      <pc:sldChg chg="modSp mod">
        <pc:chgData name="Javier Peris" userId="2e1c494e-eacf-4e68-84ef-c7166d7abf9b" providerId="ADAL" clId="{E0A2D891-E86A-40B5-89C2-4C3CA575BA91}" dt="2023-10-08T20:28:01.809" v="923" actId="20577"/>
        <pc:sldMkLst>
          <pc:docMk/>
          <pc:sldMk cId="3394551720" sldId="1687"/>
        </pc:sldMkLst>
        <pc:spChg chg="mod">
          <ac:chgData name="Javier Peris" userId="2e1c494e-eacf-4e68-84ef-c7166d7abf9b" providerId="ADAL" clId="{E0A2D891-E86A-40B5-89C2-4C3CA575BA91}" dt="2023-10-08T20:28:01.809" v="923" actId="20577"/>
          <ac:spMkLst>
            <pc:docMk/>
            <pc:sldMk cId="3394551720" sldId="1687"/>
            <ac:spMk id="9" creationId="{00000000-0000-0000-0000-000000000000}"/>
          </ac:spMkLst>
        </pc:spChg>
      </pc:sldChg>
      <pc:sldChg chg="modSp mod">
        <pc:chgData name="Javier Peris" userId="2e1c494e-eacf-4e68-84ef-c7166d7abf9b" providerId="ADAL" clId="{E0A2D891-E86A-40B5-89C2-4C3CA575BA91}" dt="2023-10-08T20:29:55.945" v="973" actId="20577"/>
        <pc:sldMkLst>
          <pc:docMk/>
          <pc:sldMk cId="3066301323" sldId="1688"/>
        </pc:sldMkLst>
        <pc:spChg chg="mod">
          <ac:chgData name="Javier Peris" userId="2e1c494e-eacf-4e68-84ef-c7166d7abf9b" providerId="ADAL" clId="{E0A2D891-E86A-40B5-89C2-4C3CA575BA91}" dt="2023-10-08T20:29:55.945" v="973" actId="20577"/>
          <ac:spMkLst>
            <pc:docMk/>
            <pc:sldMk cId="3066301323" sldId="1688"/>
            <ac:spMk id="9" creationId="{00000000-0000-0000-0000-000000000000}"/>
          </ac:spMkLst>
        </pc:spChg>
      </pc:sldChg>
      <pc:sldChg chg="modSp mod">
        <pc:chgData name="Javier Peris" userId="2e1c494e-eacf-4e68-84ef-c7166d7abf9b" providerId="ADAL" clId="{E0A2D891-E86A-40B5-89C2-4C3CA575BA91}" dt="2023-10-08T20:30:10.655" v="981" actId="20577"/>
        <pc:sldMkLst>
          <pc:docMk/>
          <pc:sldMk cId="2503019030" sldId="1689"/>
        </pc:sldMkLst>
        <pc:spChg chg="mod">
          <ac:chgData name="Javier Peris" userId="2e1c494e-eacf-4e68-84ef-c7166d7abf9b" providerId="ADAL" clId="{E0A2D891-E86A-40B5-89C2-4C3CA575BA91}" dt="2023-10-08T20:30:07.917" v="979" actId="20577"/>
          <ac:spMkLst>
            <pc:docMk/>
            <pc:sldMk cId="2503019030" sldId="1689"/>
            <ac:spMk id="3" creationId="{00000000-0000-0000-0000-000000000000}"/>
          </ac:spMkLst>
        </pc:spChg>
        <pc:spChg chg="mod">
          <ac:chgData name="Javier Peris" userId="2e1c494e-eacf-4e68-84ef-c7166d7abf9b" providerId="ADAL" clId="{E0A2D891-E86A-40B5-89C2-4C3CA575BA91}" dt="2023-10-08T20:30:10.655" v="981" actId="20577"/>
          <ac:spMkLst>
            <pc:docMk/>
            <pc:sldMk cId="2503019030" sldId="1689"/>
            <ac:spMk id="5" creationId="{00000000-0000-0000-0000-000000000000}"/>
          </ac:spMkLst>
        </pc:spChg>
      </pc:sldChg>
      <pc:sldChg chg="modSp mod">
        <pc:chgData name="Javier Peris" userId="2e1c494e-eacf-4e68-84ef-c7166d7abf9b" providerId="ADAL" clId="{E0A2D891-E86A-40B5-89C2-4C3CA575BA91}" dt="2023-10-08T20:30:04.091" v="977" actId="20577"/>
        <pc:sldMkLst>
          <pc:docMk/>
          <pc:sldMk cId="3668168253" sldId="1690"/>
        </pc:sldMkLst>
        <pc:spChg chg="mod">
          <ac:chgData name="Javier Peris" userId="2e1c494e-eacf-4e68-84ef-c7166d7abf9b" providerId="ADAL" clId="{E0A2D891-E86A-40B5-89C2-4C3CA575BA91}" dt="2023-10-08T20:30:00.880" v="975" actId="20577"/>
          <ac:spMkLst>
            <pc:docMk/>
            <pc:sldMk cId="3668168253" sldId="1690"/>
            <ac:spMk id="3" creationId="{00000000-0000-0000-0000-000000000000}"/>
          </ac:spMkLst>
        </pc:spChg>
        <pc:spChg chg="mod">
          <ac:chgData name="Javier Peris" userId="2e1c494e-eacf-4e68-84ef-c7166d7abf9b" providerId="ADAL" clId="{E0A2D891-E86A-40B5-89C2-4C3CA575BA91}" dt="2023-10-08T20:30:04.091" v="977" actId="20577"/>
          <ac:spMkLst>
            <pc:docMk/>
            <pc:sldMk cId="3668168253" sldId="1690"/>
            <ac:spMk id="5" creationId="{00000000-0000-0000-0000-000000000000}"/>
          </ac:spMkLst>
        </pc:spChg>
      </pc:sldChg>
      <pc:sldChg chg="modSp mod">
        <pc:chgData name="Javier Peris" userId="2e1c494e-eacf-4e68-84ef-c7166d7abf9b" providerId="ADAL" clId="{E0A2D891-E86A-40B5-89C2-4C3CA575BA91}" dt="2023-10-08T20:31:08.265" v="996" actId="20577"/>
        <pc:sldMkLst>
          <pc:docMk/>
          <pc:sldMk cId="2044684379" sldId="1691"/>
        </pc:sldMkLst>
        <pc:spChg chg="mod">
          <ac:chgData name="Javier Peris" userId="2e1c494e-eacf-4e68-84ef-c7166d7abf9b" providerId="ADAL" clId="{E0A2D891-E86A-40B5-89C2-4C3CA575BA91}" dt="2023-10-08T20:31:05.114" v="994" actId="20577"/>
          <ac:spMkLst>
            <pc:docMk/>
            <pc:sldMk cId="2044684379" sldId="1691"/>
            <ac:spMk id="3" creationId="{00000000-0000-0000-0000-000000000000}"/>
          </ac:spMkLst>
        </pc:spChg>
        <pc:spChg chg="mod">
          <ac:chgData name="Javier Peris" userId="2e1c494e-eacf-4e68-84ef-c7166d7abf9b" providerId="ADAL" clId="{E0A2D891-E86A-40B5-89C2-4C3CA575BA91}" dt="2023-10-08T20:31:08.265" v="996" actId="20577"/>
          <ac:spMkLst>
            <pc:docMk/>
            <pc:sldMk cId="2044684379" sldId="1691"/>
            <ac:spMk id="5" creationId="{00000000-0000-0000-0000-000000000000}"/>
          </ac:spMkLst>
        </pc:spChg>
      </pc:sldChg>
      <pc:sldChg chg="modSp mod">
        <pc:chgData name="Javier Peris" userId="2e1c494e-eacf-4e68-84ef-c7166d7abf9b" providerId="ADAL" clId="{E0A2D891-E86A-40B5-89C2-4C3CA575BA91}" dt="2023-10-09T05:00:07.143" v="1229" actId="20577"/>
        <pc:sldMkLst>
          <pc:docMk/>
          <pc:sldMk cId="1559135977" sldId="1692"/>
        </pc:sldMkLst>
        <pc:spChg chg="mod">
          <ac:chgData name="Javier Peris" userId="2e1c494e-eacf-4e68-84ef-c7166d7abf9b" providerId="ADAL" clId="{E0A2D891-E86A-40B5-89C2-4C3CA575BA91}" dt="2023-10-09T05:00:07.143" v="1229" actId="20577"/>
          <ac:spMkLst>
            <pc:docMk/>
            <pc:sldMk cId="1559135977" sldId="1692"/>
            <ac:spMk id="8" creationId="{00000000-0000-0000-0000-000000000000}"/>
          </ac:spMkLst>
        </pc:spChg>
      </pc:sldChg>
      <pc:sldChg chg="modSp mod">
        <pc:chgData name="Javier Peris" userId="2e1c494e-eacf-4e68-84ef-c7166d7abf9b" providerId="ADAL" clId="{E0A2D891-E86A-40B5-89C2-4C3CA575BA91}" dt="2023-10-09T05:00:13.589" v="1232" actId="20577"/>
        <pc:sldMkLst>
          <pc:docMk/>
          <pc:sldMk cId="3519276421" sldId="1693"/>
        </pc:sldMkLst>
        <pc:spChg chg="mod">
          <ac:chgData name="Javier Peris" userId="2e1c494e-eacf-4e68-84ef-c7166d7abf9b" providerId="ADAL" clId="{E0A2D891-E86A-40B5-89C2-4C3CA575BA91}" dt="2023-10-09T05:00:13.589" v="1232" actId="20577"/>
          <ac:spMkLst>
            <pc:docMk/>
            <pc:sldMk cId="3519276421" sldId="1693"/>
            <ac:spMk id="3" creationId="{00000000-0000-0000-0000-000000000000}"/>
          </ac:spMkLst>
        </pc:spChg>
      </pc:sldChg>
      <pc:sldChg chg="modSp mod">
        <pc:chgData name="Javier Peris" userId="2e1c494e-eacf-4e68-84ef-c7166d7abf9b" providerId="ADAL" clId="{E0A2D891-E86A-40B5-89C2-4C3CA575BA91}" dt="2023-10-09T05:00:18.008" v="1235" actId="20577"/>
        <pc:sldMkLst>
          <pc:docMk/>
          <pc:sldMk cId="4172685985" sldId="1694"/>
        </pc:sldMkLst>
        <pc:spChg chg="mod">
          <ac:chgData name="Javier Peris" userId="2e1c494e-eacf-4e68-84ef-c7166d7abf9b" providerId="ADAL" clId="{E0A2D891-E86A-40B5-89C2-4C3CA575BA91}" dt="2023-10-08T20:31:46.954" v="1009" actId="20577"/>
          <ac:spMkLst>
            <pc:docMk/>
            <pc:sldMk cId="4172685985" sldId="1694"/>
            <ac:spMk id="2" creationId="{00000000-0000-0000-0000-000000000000}"/>
          </ac:spMkLst>
        </pc:spChg>
        <pc:spChg chg="mod">
          <ac:chgData name="Javier Peris" userId="2e1c494e-eacf-4e68-84ef-c7166d7abf9b" providerId="ADAL" clId="{E0A2D891-E86A-40B5-89C2-4C3CA575BA91}" dt="2023-10-09T05:00:18.008" v="1235" actId="20577"/>
          <ac:spMkLst>
            <pc:docMk/>
            <pc:sldMk cId="4172685985" sldId="1694"/>
            <ac:spMk id="3" creationId="{00000000-0000-0000-0000-000000000000}"/>
          </ac:spMkLst>
        </pc:spChg>
      </pc:sldChg>
      <pc:sldChg chg="modSp mod">
        <pc:chgData name="Javier Peris" userId="2e1c494e-eacf-4e68-84ef-c7166d7abf9b" providerId="ADAL" clId="{E0A2D891-E86A-40B5-89C2-4C3CA575BA91}" dt="2023-10-08T20:29:44.697" v="965" actId="20577"/>
        <pc:sldMkLst>
          <pc:docMk/>
          <pc:sldMk cId="1340867200" sldId="1695"/>
        </pc:sldMkLst>
        <pc:spChg chg="mod">
          <ac:chgData name="Javier Peris" userId="2e1c494e-eacf-4e68-84ef-c7166d7abf9b" providerId="ADAL" clId="{E0A2D891-E86A-40B5-89C2-4C3CA575BA91}" dt="2023-10-08T20:29:42.156" v="963" actId="20577"/>
          <ac:spMkLst>
            <pc:docMk/>
            <pc:sldMk cId="1340867200" sldId="1695"/>
            <ac:spMk id="2" creationId="{00000000-0000-0000-0000-000000000000}"/>
          </ac:spMkLst>
        </pc:spChg>
        <pc:spChg chg="mod">
          <ac:chgData name="Javier Peris" userId="2e1c494e-eacf-4e68-84ef-c7166d7abf9b" providerId="ADAL" clId="{E0A2D891-E86A-40B5-89C2-4C3CA575BA91}" dt="2023-10-08T20:29:44.697" v="965" actId="20577"/>
          <ac:spMkLst>
            <pc:docMk/>
            <pc:sldMk cId="1340867200" sldId="1695"/>
            <ac:spMk id="3" creationId="{00000000-0000-0000-0000-000000000000}"/>
          </ac:spMkLst>
        </pc:spChg>
      </pc:sldChg>
      <pc:sldChg chg="modSp mod">
        <pc:chgData name="Javier Peris" userId="2e1c494e-eacf-4e68-84ef-c7166d7abf9b" providerId="ADAL" clId="{E0A2D891-E86A-40B5-89C2-4C3CA575BA91}" dt="2023-10-08T20:29:37.218" v="961" actId="20577"/>
        <pc:sldMkLst>
          <pc:docMk/>
          <pc:sldMk cId="3736241129" sldId="1697"/>
        </pc:sldMkLst>
        <pc:spChg chg="mod">
          <ac:chgData name="Javier Peris" userId="2e1c494e-eacf-4e68-84ef-c7166d7abf9b" providerId="ADAL" clId="{E0A2D891-E86A-40B5-89C2-4C3CA575BA91}" dt="2023-10-08T20:29:33.971" v="959" actId="20577"/>
          <ac:spMkLst>
            <pc:docMk/>
            <pc:sldMk cId="3736241129" sldId="1697"/>
            <ac:spMk id="3" creationId="{00000000-0000-0000-0000-000000000000}"/>
          </ac:spMkLst>
        </pc:spChg>
        <pc:spChg chg="mod">
          <ac:chgData name="Javier Peris" userId="2e1c494e-eacf-4e68-84ef-c7166d7abf9b" providerId="ADAL" clId="{E0A2D891-E86A-40B5-89C2-4C3CA575BA91}" dt="2023-10-08T20:29:37.218" v="961" actId="20577"/>
          <ac:spMkLst>
            <pc:docMk/>
            <pc:sldMk cId="3736241129" sldId="1697"/>
            <ac:spMk id="5" creationId="{00000000-0000-0000-0000-000000000000}"/>
          </ac:spMkLst>
        </pc:spChg>
      </pc:sldChg>
      <pc:sldChg chg="modSp mod">
        <pc:chgData name="Javier Peris" userId="2e1c494e-eacf-4e68-84ef-c7166d7abf9b" providerId="ADAL" clId="{E0A2D891-E86A-40B5-89C2-4C3CA575BA91}" dt="2023-10-08T20:30:53.123" v="990"/>
        <pc:sldMkLst>
          <pc:docMk/>
          <pc:sldMk cId="3373413102" sldId="1698"/>
        </pc:sldMkLst>
        <pc:spChg chg="mod">
          <ac:chgData name="Javier Peris" userId="2e1c494e-eacf-4e68-84ef-c7166d7abf9b" providerId="ADAL" clId="{E0A2D891-E86A-40B5-89C2-4C3CA575BA91}" dt="2023-10-08T20:30:53.123" v="990"/>
          <ac:spMkLst>
            <pc:docMk/>
            <pc:sldMk cId="3373413102" sldId="1698"/>
            <ac:spMk id="5" creationId="{00000000-0000-0000-0000-000000000000}"/>
          </ac:spMkLst>
        </pc:spChg>
      </pc:sldChg>
      <pc:sldChg chg="modSp mod">
        <pc:chgData name="Javier Peris" userId="2e1c494e-eacf-4e68-84ef-c7166d7abf9b" providerId="ADAL" clId="{E0A2D891-E86A-40B5-89C2-4C3CA575BA91}" dt="2023-10-08T20:30:36.620" v="986"/>
        <pc:sldMkLst>
          <pc:docMk/>
          <pc:sldMk cId="2123179133" sldId="1699"/>
        </pc:sldMkLst>
        <pc:spChg chg="mod">
          <ac:chgData name="Javier Peris" userId="2e1c494e-eacf-4e68-84ef-c7166d7abf9b" providerId="ADAL" clId="{E0A2D891-E86A-40B5-89C2-4C3CA575BA91}" dt="2023-10-08T20:30:36.620" v="986"/>
          <ac:spMkLst>
            <pc:docMk/>
            <pc:sldMk cId="2123179133" sldId="1699"/>
            <ac:spMk id="5" creationId="{00000000-0000-0000-0000-000000000000}"/>
          </ac:spMkLst>
        </pc:spChg>
      </pc:sldChg>
      <pc:sldChg chg="modSp mod">
        <pc:chgData name="Javier Peris" userId="2e1c494e-eacf-4e68-84ef-c7166d7abf9b" providerId="ADAL" clId="{E0A2D891-E86A-40B5-89C2-4C3CA575BA91}" dt="2023-10-08T20:31:00.798" v="992"/>
        <pc:sldMkLst>
          <pc:docMk/>
          <pc:sldMk cId="2617984114" sldId="1700"/>
        </pc:sldMkLst>
        <pc:spChg chg="mod">
          <ac:chgData name="Javier Peris" userId="2e1c494e-eacf-4e68-84ef-c7166d7abf9b" providerId="ADAL" clId="{E0A2D891-E86A-40B5-89C2-4C3CA575BA91}" dt="2023-10-08T20:31:00.798" v="992"/>
          <ac:spMkLst>
            <pc:docMk/>
            <pc:sldMk cId="2617984114" sldId="1700"/>
            <ac:spMk id="5" creationId="{00000000-0000-0000-0000-000000000000}"/>
          </ac:spMkLst>
        </pc:spChg>
      </pc:sldChg>
      <pc:sldChg chg="modSp mod">
        <pc:chgData name="Javier Peris" userId="2e1c494e-eacf-4e68-84ef-c7166d7abf9b" providerId="ADAL" clId="{E0A2D891-E86A-40B5-89C2-4C3CA575BA91}" dt="2023-10-08T20:30:41.253" v="987"/>
        <pc:sldMkLst>
          <pc:docMk/>
          <pc:sldMk cId="2738317828" sldId="1702"/>
        </pc:sldMkLst>
        <pc:spChg chg="mod">
          <ac:chgData name="Javier Peris" userId="2e1c494e-eacf-4e68-84ef-c7166d7abf9b" providerId="ADAL" clId="{E0A2D891-E86A-40B5-89C2-4C3CA575BA91}" dt="2023-10-08T20:30:41.253" v="987"/>
          <ac:spMkLst>
            <pc:docMk/>
            <pc:sldMk cId="2738317828" sldId="1702"/>
            <ac:spMk id="5" creationId="{00000000-0000-0000-0000-000000000000}"/>
          </ac:spMkLst>
        </pc:spChg>
      </pc:sldChg>
      <pc:sldChg chg="modSp mod">
        <pc:chgData name="Javier Peris" userId="2e1c494e-eacf-4e68-84ef-c7166d7abf9b" providerId="ADAL" clId="{E0A2D891-E86A-40B5-89C2-4C3CA575BA91}" dt="2023-10-08T20:30:47.597" v="989"/>
        <pc:sldMkLst>
          <pc:docMk/>
          <pc:sldMk cId="1159563526" sldId="1703"/>
        </pc:sldMkLst>
        <pc:spChg chg="mod">
          <ac:chgData name="Javier Peris" userId="2e1c494e-eacf-4e68-84ef-c7166d7abf9b" providerId="ADAL" clId="{E0A2D891-E86A-40B5-89C2-4C3CA575BA91}" dt="2023-10-08T20:30:47.597" v="989"/>
          <ac:spMkLst>
            <pc:docMk/>
            <pc:sldMk cId="1159563526" sldId="1703"/>
            <ac:spMk id="5" creationId="{00000000-0000-0000-0000-000000000000}"/>
          </ac:spMkLst>
        </pc:spChg>
      </pc:sldChg>
      <pc:sldChg chg="del">
        <pc:chgData name="Javier Peris" userId="2e1c494e-eacf-4e68-84ef-c7166d7abf9b" providerId="ADAL" clId="{E0A2D891-E86A-40B5-89C2-4C3CA575BA91}" dt="2023-10-08T19:38:01.046" v="0" actId="47"/>
        <pc:sldMkLst>
          <pc:docMk/>
          <pc:sldMk cId="3153537426" sldId="1704"/>
        </pc:sldMkLst>
      </pc:sldChg>
      <pc:sldChg chg="modSp">
        <pc:chgData name="Javier Peris" userId="2e1c494e-eacf-4e68-84ef-c7166d7abf9b" providerId="ADAL" clId="{E0A2D891-E86A-40B5-89C2-4C3CA575BA91}" dt="2023-10-09T06:46:33.626" v="1628"/>
        <pc:sldMkLst>
          <pc:docMk/>
          <pc:sldMk cId="414370685" sldId="1713"/>
        </pc:sldMkLst>
        <pc:picChg chg="mod">
          <ac:chgData name="Javier Peris" userId="2e1c494e-eacf-4e68-84ef-c7166d7abf9b" providerId="ADAL" clId="{E0A2D891-E86A-40B5-89C2-4C3CA575BA91}" dt="2023-10-09T06:46:33.626" v="1628"/>
          <ac:picMkLst>
            <pc:docMk/>
            <pc:sldMk cId="414370685" sldId="1713"/>
            <ac:picMk id="15" creationId="{85B422B9-C398-4A22-883D-C28D3AAB4CF1}"/>
          </ac:picMkLst>
        </pc:picChg>
      </pc:sldChg>
      <pc:sldChg chg="modSp mod">
        <pc:chgData name="Javier Peris" userId="2e1c494e-eacf-4e68-84ef-c7166d7abf9b" providerId="ADAL" clId="{E0A2D891-E86A-40B5-89C2-4C3CA575BA91}" dt="2023-10-08T20:20:15.096" v="662" actId="20577"/>
        <pc:sldMkLst>
          <pc:docMk/>
          <pc:sldMk cId="1614260492" sldId="1714"/>
        </pc:sldMkLst>
        <pc:spChg chg="mod">
          <ac:chgData name="Javier Peris" userId="2e1c494e-eacf-4e68-84ef-c7166d7abf9b" providerId="ADAL" clId="{E0A2D891-E86A-40B5-89C2-4C3CA575BA91}" dt="2023-10-08T20:20:15.096" v="662" actId="20577"/>
          <ac:spMkLst>
            <pc:docMk/>
            <pc:sldMk cId="1614260492" sldId="1714"/>
            <ac:spMk id="3" creationId="{00000000-0000-0000-0000-000000000000}"/>
          </ac:spMkLst>
        </pc:spChg>
      </pc:sldChg>
      <pc:sldChg chg="modSp del mod">
        <pc:chgData name="Javier Peris" userId="2e1c494e-eacf-4e68-84ef-c7166d7abf9b" providerId="ADAL" clId="{E0A2D891-E86A-40B5-89C2-4C3CA575BA91}" dt="2023-10-08T20:10:43.523" v="501" actId="47"/>
        <pc:sldMkLst>
          <pc:docMk/>
          <pc:sldMk cId="59525599" sldId="1715"/>
        </pc:sldMkLst>
        <pc:spChg chg="mod">
          <ac:chgData name="Javier Peris" userId="2e1c494e-eacf-4e68-84ef-c7166d7abf9b" providerId="ADAL" clId="{E0A2D891-E86A-40B5-89C2-4C3CA575BA91}" dt="2023-10-08T20:03:43.083" v="293" actId="20577"/>
          <ac:spMkLst>
            <pc:docMk/>
            <pc:sldMk cId="59525599" sldId="1715"/>
            <ac:spMk id="3" creationId="{00000000-0000-0000-0000-000000000000}"/>
          </ac:spMkLst>
        </pc:spChg>
        <pc:spChg chg="mod">
          <ac:chgData name="Javier Peris" userId="2e1c494e-eacf-4e68-84ef-c7166d7abf9b" providerId="ADAL" clId="{E0A2D891-E86A-40B5-89C2-4C3CA575BA91}" dt="2023-10-08T20:03:50.589" v="314" actId="20577"/>
          <ac:spMkLst>
            <pc:docMk/>
            <pc:sldMk cId="59525599" sldId="1715"/>
            <ac:spMk id="5" creationId="{00000000-0000-0000-0000-000000000000}"/>
          </ac:spMkLst>
        </pc:spChg>
      </pc:sldChg>
      <pc:sldChg chg="modSp del mod">
        <pc:chgData name="Javier Peris" userId="2e1c494e-eacf-4e68-84ef-c7166d7abf9b" providerId="ADAL" clId="{E0A2D891-E86A-40B5-89C2-4C3CA575BA91}" dt="2023-10-08T20:10:43.523" v="501" actId="47"/>
        <pc:sldMkLst>
          <pc:docMk/>
          <pc:sldMk cId="3326698886" sldId="1716"/>
        </pc:sldMkLst>
        <pc:spChg chg="mod">
          <ac:chgData name="Javier Peris" userId="2e1c494e-eacf-4e68-84ef-c7166d7abf9b" providerId="ADAL" clId="{E0A2D891-E86A-40B5-89C2-4C3CA575BA91}" dt="2023-10-08T20:04:01.929" v="317" actId="20577"/>
          <ac:spMkLst>
            <pc:docMk/>
            <pc:sldMk cId="3326698886" sldId="1716"/>
            <ac:spMk id="3" creationId="{00000000-0000-0000-0000-000000000000}"/>
          </ac:spMkLst>
        </pc:spChg>
        <pc:spChg chg="mod">
          <ac:chgData name="Javier Peris" userId="2e1c494e-eacf-4e68-84ef-c7166d7abf9b" providerId="ADAL" clId="{E0A2D891-E86A-40B5-89C2-4C3CA575BA91}" dt="2023-10-08T20:03:57.933" v="315"/>
          <ac:spMkLst>
            <pc:docMk/>
            <pc:sldMk cId="3326698886" sldId="1716"/>
            <ac:spMk id="5" creationId="{00000000-0000-0000-0000-000000000000}"/>
          </ac:spMkLst>
        </pc:spChg>
      </pc:sldChg>
      <pc:sldChg chg="modSp del mod">
        <pc:chgData name="Javier Peris" userId="2e1c494e-eacf-4e68-84ef-c7166d7abf9b" providerId="ADAL" clId="{E0A2D891-E86A-40B5-89C2-4C3CA575BA91}" dt="2023-10-08T20:10:43.523" v="501" actId="47"/>
        <pc:sldMkLst>
          <pc:docMk/>
          <pc:sldMk cId="1781590714" sldId="1717"/>
        </pc:sldMkLst>
        <pc:spChg chg="mod">
          <ac:chgData name="Javier Peris" userId="2e1c494e-eacf-4e68-84ef-c7166d7abf9b" providerId="ADAL" clId="{E0A2D891-E86A-40B5-89C2-4C3CA575BA91}" dt="2023-10-08T20:04:05.578" v="319" actId="20577"/>
          <ac:spMkLst>
            <pc:docMk/>
            <pc:sldMk cId="1781590714" sldId="1717"/>
            <ac:spMk id="3" creationId="{00000000-0000-0000-0000-000000000000}"/>
          </ac:spMkLst>
        </pc:spChg>
        <pc:spChg chg="mod">
          <ac:chgData name="Javier Peris" userId="2e1c494e-eacf-4e68-84ef-c7166d7abf9b" providerId="ADAL" clId="{E0A2D891-E86A-40B5-89C2-4C3CA575BA91}" dt="2023-10-08T20:04:08.938" v="320"/>
          <ac:spMkLst>
            <pc:docMk/>
            <pc:sldMk cId="1781590714" sldId="1717"/>
            <ac:spMk id="5" creationId="{00000000-0000-0000-0000-000000000000}"/>
          </ac:spMkLst>
        </pc:spChg>
      </pc:sldChg>
      <pc:sldChg chg="modSp del mod">
        <pc:chgData name="Javier Peris" userId="2e1c494e-eacf-4e68-84ef-c7166d7abf9b" providerId="ADAL" clId="{E0A2D891-E86A-40B5-89C2-4C3CA575BA91}" dt="2023-10-08T20:10:43.523" v="501" actId="47"/>
        <pc:sldMkLst>
          <pc:docMk/>
          <pc:sldMk cId="940182201" sldId="1718"/>
        </pc:sldMkLst>
        <pc:spChg chg="mod">
          <ac:chgData name="Javier Peris" userId="2e1c494e-eacf-4e68-84ef-c7166d7abf9b" providerId="ADAL" clId="{E0A2D891-E86A-40B5-89C2-4C3CA575BA91}" dt="2023-10-08T20:04:14.755" v="322" actId="20577"/>
          <ac:spMkLst>
            <pc:docMk/>
            <pc:sldMk cId="940182201" sldId="1718"/>
            <ac:spMk id="3" creationId="{00000000-0000-0000-0000-000000000000}"/>
          </ac:spMkLst>
        </pc:spChg>
      </pc:sldChg>
      <pc:sldChg chg="new del ord">
        <pc:chgData name="Javier Peris" userId="2e1c494e-eacf-4e68-84ef-c7166d7abf9b" providerId="ADAL" clId="{E0A2D891-E86A-40B5-89C2-4C3CA575BA91}" dt="2023-10-08T19:52:26.008" v="5" actId="47"/>
        <pc:sldMkLst>
          <pc:docMk/>
          <pc:sldMk cId="3430245073" sldId="1719"/>
        </pc:sldMkLst>
      </pc:sldChg>
      <pc:sldChg chg="modSp add del mod">
        <pc:chgData name="Javier Peris" userId="2e1c494e-eacf-4e68-84ef-c7166d7abf9b" providerId="ADAL" clId="{E0A2D891-E86A-40B5-89C2-4C3CA575BA91}" dt="2023-10-08T20:10:43.523" v="501" actId="47"/>
        <pc:sldMkLst>
          <pc:docMk/>
          <pc:sldMk cId="4172409974" sldId="1719"/>
        </pc:sldMkLst>
        <pc:spChg chg="mod">
          <ac:chgData name="Javier Peris" userId="2e1c494e-eacf-4e68-84ef-c7166d7abf9b" providerId="ADAL" clId="{E0A2D891-E86A-40B5-89C2-4C3CA575BA91}" dt="2023-10-08T20:03:32.611" v="291" actId="20577"/>
          <ac:spMkLst>
            <pc:docMk/>
            <pc:sldMk cId="4172409974" sldId="1719"/>
            <ac:spMk id="3" creationId="{00000000-0000-0000-0000-000000000000}"/>
          </ac:spMkLst>
        </pc:spChg>
      </pc:sldChg>
      <pc:sldChg chg="modSp add mod">
        <pc:chgData name="Javier Peris" userId="2e1c494e-eacf-4e68-84ef-c7166d7abf9b" providerId="ADAL" clId="{E0A2D891-E86A-40B5-89C2-4C3CA575BA91}" dt="2023-10-08T20:17:50.811" v="646"/>
        <pc:sldMkLst>
          <pc:docMk/>
          <pc:sldMk cId="851520654" sldId="1720"/>
        </pc:sldMkLst>
        <pc:spChg chg="mod">
          <ac:chgData name="Javier Peris" userId="2e1c494e-eacf-4e68-84ef-c7166d7abf9b" providerId="ADAL" clId="{E0A2D891-E86A-40B5-89C2-4C3CA575BA91}" dt="2023-10-08T20:17:50.811" v="646"/>
          <ac:spMkLst>
            <pc:docMk/>
            <pc:sldMk cId="851520654" sldId="1720"/>
            <ac:spMk id="3" creationId="{00000000-0000-0000-0000-000000000000}"/>
          </ac:spMkLst>
        </pc:spChg>
        <pc:spChg chg="mod">
          <ac:chgData name="Javier Peris" userId="2e1c494e-eacf-4e68-84ef-c7166d7abf9b" providerId="ADAL" clId="{E0A2D891-E86A-40B5-89C2-4C3CA575BA91}" dt="2023-10-08T20:05:38.555" v="416" actId="20577"/>
          <ac:spMkLst>
            <pc:docMk/>
            <pc:sldMk cId="851520654" sldId="1720"/>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1428331548" sldId="1721"/>
        </pc:sldMkLst>
        <pc:spChg chg="mod">
          <ac:chgData name="Javier Peris" userId="2e1c494e-eacf-4e68-84ef-c7166d7abf9b" providerId="ADAL" clId="{E0A2D891-E86A-40B5-89C2-4C3CA575BA91}" dt="2023-10-08T20:17:50.811" v="646"/>
          <ac:spMkLst>
            <pc:docMk/>
            <pc:sldMk cId="1428331548" sldId="1721"/>
            <ac:spMk id="3" creationId="{00000000-0000-0000-0000-000000000000}"/>
          </ac:spMkLst>
        </pc:spChg>
        <pc:spChg chg="mod">
          <ac:chgData name="Javier Peris" userId="2e1c494e-eacf-4e68-84ef-c7166d7abf9b" providerId="ADAL" clId="{E0A2D891-E86A-40B5-89C2-4C3CA575BA91}" dt="2023-10-08T19:56:33.339" v="143" actId="123"/>
          <ac:spMkLst>
            <pc:docMk/>
            <pc:sldMk cId="1428331548" sldId="1721"/>
            <ac:spMk id="4" creationId="{00000000-0000-0000-0000-000000000000}"/>
          </ac:spMkLst>
        </pc:spChg>
      </pc:sldChg>
      <pc:sldChg chg="addSp delSp modSp add mod">
        <pc:chgData name="Javier Peris" userId="2e1c494e-eacf-4e68-84ef-c7166d7abf9b" providerId="ADAL" clId="{E0A2D891-E86A-40B5-89C2-4C3CA575BA91}" dt="2023-10-09T06:47:26.729" v="1631"/>
        <pc:sldMkLst>
          <pc:docMk/>
          <pc:sldMk cId="1003722957" sldId="1722"/>
        </pc:sldMkLst>
        <pc:spChg chg="mod">
          <ac:chgData name="Javier Peris" userId="2e1c494e-eacf-4e68-84ef-c7166d7abf9b" providerId="ADAL" clId="{E0A2D891-E86A-40B5-89C2-4C3CA575BA91}" dt="2023-10-08T20:17:50.811" v="646"/>
          <ac:spMkLst>
            <pc:docMk/>
            <pc:sldMk cId="1003722957" sldId="1722"/>
            <ac:spMk id="3" creationId="{00000000-0000-0000-0000-000000000000}"/>
          </ac:spMkLst>
        </pc:spChg>
        <pc:spChg chg="mod">
          <ac:chgData name="Javier Peris" userId="2e1c494e-eacf-4e68-84ef-c7166d7abf9b" providerId="ADAL" clId="{E0A2D891-E86A-40B5-89C2-4C3CA575BA91}" dt="2023-10-08T20:05:58.632" v="417" actId="123"/>
          <ac:spMkLst>
            <pc:docMk/>
            <pc:sldMk cId="1003722957" sldId="1722"/>
            <ac:spMk id="4" creationId="{00000000-0000-0000-0000-000000000000}"/>
          </ac:spMkLst>
        </pc:spChg>
        <pc:spChg chg="add del">
          <ac:chgData name="Javier Peris" userId="2e1c494e-eacf-4e68-84ef-c7166d7abf9b" providerId="ADAL" clId="{E0A2D891-E86A-40B5-89C2-4C3CA575BA91}" dt="2023-10-09T06:47:13.519" v="1630" actId="22"/>
          <ac:spMkLst>
            <pc:docMk/>
            <pc:sldMk cId="1003722957" sldId="1722"/>
            <ac:spMk id="6" creationId="{E6D82B74-ACB5-7DC3-9998-E3B2385E1332}"/>
          </ac:spMkLst>
        </pc:spChg>
        <pc:picChg chg="add mod">
          <ac:chgData name="Javier Peris" userId="2e1c494e-eacf-4e68-84ef-c7166d7abf9b" providerId="ADAL" clId="{E0A2D891-E86A-40B5-89C2-4C3CA575BA91}" dt="2023-10-09T06:47:26.729" v="1631"/>
          <ac:picMkLst>
            <pc:docMk/>
            <pc:sldMk cId="1003722957" sldId="1722"/>
            <ac:picMk id="7" creationId="{03A3A1CD-2826-5713-DEB0-457542A0635C}"/>
          </ac:picMkLst>
        </pc:picChg>
      </pc:sldChg>
      <pc:sldChg chg="modSp add mod">
        <pc:chgData name="Javier Peris" userId="2e1c494e-eacf-4e68-84ef-c7166d7abf9b" providerId="ADAL" clId="{E0A2D891-E86A-40B5-89C2-4C3CA575BA91}" dt="2023-10-08T20:17:50.811" v="646"/>
        <pc:sldMkLst>
          <pc:docMk/>
          <pc:sldMk cId="4262737255" sldId="1723"/>
        </pc:sldMkLst>
        <pc:spChg chg="mod">
          <ac:chgData name="Javier Peris" userId="2e1c494e-eacf-4e68-84ef-c7166d7abf9b" providerId="ADAL" clId="{E0A2D891-E86A-40B5-89C2-4C3CA575BA91}" dt="2023-10-08T20:17:50.811" v="646"/>
          <ac:spMkLst>
            <pc:docMk/>
            <pc:sldMk cId="4262737255" sldId="1723"/>
            <ac:spMk id="3" creationId="{00000000-0000-0000-0000-000000000000}"/>
          </ac:spMkLst>
        </pc:spChg>
        <pc:spChg chg="mod">
          <ac:chgData name="Javier Peris" userId="2e1c494e-eacf-4e68-84ef-c7166d7abf9b" providerId="ADAL" clId="{E0A2D891-E86A-40B5-89C2-4C3CA575BA91}" dt="2023-10-08T20:06:25.800" v="457" actId="20577"/>
          <ac:spMkLst>
            <pc:docMk/>
            <pc:sldMk cId="4262737255" sldId="1723"/>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877838305" sldId="1724"/>
        </pc:sldMkLst>
        <pc:spChg chg="mod">
          <ac:chgData name="Javier Peris" userId="2e1c494e-eacf-4e68-84ef-c7166d7abf9b" providerId="ADAL" clId="{E0A2D891-E86A-40B5-89C2-4C3CA575BA91}" dt="2023-10-08T20:17:50.811" v="646"/>
          <ac:spMkLst>
            <pc:docMk/>
            <pc:sldMk cId="877838305" sldId="1724"/>
            <ac:spMk id="3" creationId="{00000000-0000-0000-0000-000000000000}"/>
          </ac:spMkLst>
        </pc:spChg>
        <pc:spChg chg="mod">
          <ac:chgData name="Javier Peris" userId="2e1c494e-eacf-4e68-84ef-c7166d7abf9b" providerId="ADAL" clId="{E0A2D891-E86A-40B5-89C2-4C3CA575BA91}" dt="2023-10-08T19:56:25.657" v="142" actId="123"/>
          <ac:spMkLst>
            <pc:docMk/>
            <pc:sldMk cId="877838305" sldId="1724"/>
            <ac:spMk id="4" creationId="{00000000-0000-0000-0000-000000000000}"/>
          </ac:spMkLst>
        </pc:spChg>
      </pc:sldChg>
      <pc:sldChg chg="add del">
        <pc:chgData name="Javier Peris" userId="2e1c494e-eacf-4e68-84ef-c7166d7abf9b" providerId="ADAL" clId="{E0A2D891-E86A-40B5-89C2-4C3CA575BA91}" dt="2023-10-08T20:06:40.239" v="458" actId="47"/>
        <pc:sldMkLst>
          <pc:docMk/>
          <pc:sldMk cId="2376264732" sldId="1725"/>
        </pc:sldMkLst>
      </pc:sldChg>
      <pc:sldChg chg="modSp add mod">
        <pc:chgData name="Javier Peris" userId="2e1c494e-eacf-4e68-84ef-c7166d7abf9b" providerId="ADAL" clId="{E0A2D891-E86A-40B5-89C2-4C3CA575BA91}" dt="2023-10-08T20:17:50.811" v="646"/>
        <pc:sldMkLst>
          <pc:docMk/>
          <pc:sldMk cId="4293566487" sldId="1726"/>
        </pc:sldMkLst>
        <pc:spChg chg="mod">
          <ac:chgData name="Javier Peris" userId="2e1c494e-eacf-4e68-84ef-c7166d7abf9b" providerId="ADAL" clId="{E0A2D891-E86A-40B5-89C2-4C3CA575BA91}" dt="2023-10-08T20:17:50.811" v="646"/>
          <ac:spMkLst>
            <pc:docMk/>
            <pc:sldMk cId="4293566487" sldId="1726"/>
            <ac:spMk id="3" creationId="{00000000-0000-0000-0000-000000000000}"/>
          </ac:spMkLst>
        </pc:spChg>
        <pc:spChg chg="mod">
          <ac:chgData name="Javier Peris" userId="2e1c494e-eacf-4e68-84ef-c7166d7abf9b" providerId="ADAL" clId="{E0A2D891-E86A-40B5-89C2-4C3CA575BA91}" dt="2023-10-08T20:06:59.910" v="466" actId="20577"/>
          <ac:spMkLst>
            <pc:docMk/>
            <pc:sldMk cId="4293566487" sldId="1726"/>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3759932801" sldId="1727"/>
        </pc:sldMkLst>
        <pc:spChg chg="mod">
          <ac:chgData name="Javier Peris" userId="2e1c494e-eacf-4e68-84ef-c7166d7abf9b" providerId="ADAL" clId="{E0A2D891-E86A-40B5-89C2-4C3CA575BA91}" dt="2023-10-08T20:17:50.811" v="646"/>
          <ac:spMkLst>
            <pc:docMk/>
            <pc:sldMk cId="3759932801" sldId="1727"/>
            <ac:spMk id="3" creationId="{00000000-0000-0000-0000-000000000000}"/>
          </ac:spMkLst>
        </pc:spChg>
        <pc:spChg chg="mod">
          <ac:chgData name="Javier Peris" userId="2e1c494e-eacf-4e68-84ef-c7166d7abf9b" providerId="ADAL" clId="{E0A2D891-E86A-40B5-89C2-4C3CA575BA91}" dt="2023-10-08T19:57:44.969" v="168" actId="123"/>
          <ac:spMkLst>
            <pc:docMk/>
            <pc:sldMk cId="3759932801" sldId="1727"/>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2691091136" sldId="1728"/>
        </pc:sldMkLst>
        <pc:spChg chg="mod">
          <ac:chgData name="Javier Peris" userId="2e1c494e-eacf-4e68-84ef-c7166d7abf9b" providerId="ADAL" clId="{E0A2D891-E86A-40B5-89C2-4C3CA575BA91}" dt="2023-10-08T20:17:50.811" v="646"/>
          <ac:spMkLst>
            <pc:docMk/>
            <pc:sldMk cId="2691091136" sldId="1728"/>
            <ac:spMk id="3" creationId="{00000000-0000-0000-0000-000000000000}"/>
          </ac:spMkLst>
        </pc:spChg>
        <pc:spChg chg="mod">
          <ac:chgData name="Javier Peris" userId="2e1c494e-eacf-4e68-84ef-c7166d7abf9b" providerId="ADAL" clId="{E0A2D891-E86A-40B5-89C2-4C3CA575BA91}" dt="2023-10-08T19:58:06.945" v="172" actId="123"/>
          <ac:spMkLst>
            <pc:docMk/>
            <pc:sldMk cId="2691091136" sldId="1728"/>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758604374" sldId="1729"/>
        </pc:sldMkLst>
        <pc:spChg chg="mod">
          <ac:chgData name="Javier Peris" userId="2e1c494e-eacf-4e68-84ef-c7166d7abf9b" providerId="ADAL" clId="{E0A2D891-E86A-40B5-89C2-4C3CA575BA91}" dt="2023-10-08T20:17:50.811" v="646"/>
          <ac:spMkLst>
            <pc:docMk/>
            <pc:sldMk cId="758604374" sldId="1729"/>
            <ac:spMk id="3" creationId="{00000000-0000-0000-0000-000000000000}"/>
          </ac:spMkLst>
        </pc:spChg>
        <pc:spChg chg="mod">
          <ac:chgData name="Javier Peris" userId="2e1c494e-eacf-4e68-84ef-c7166d7abf9b" providerId="ADAL" clId="{E0A2D891-E86A-40B5-89C2-4C3CA575BA91}" dt="2023-10-08T19:58:34.558" v="176" actId="123"/>
          <ac:spMkLst>
            <pc:docMk/>
            <pc:sldMk cId="758604374" sldId="1729"/>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128615215" sldId="1730"/>
        </pc:sldMkLst>
        <pc:spChg chg="mod">
          <ac:chgData name="Javier Peris" userId="2e1c494e-eacf-4e68-84ef-c7166d7abf9b" providerId="ADAL" clId="{E0A2D891-E86A-40B5-89C2-4C3CA575BA91}" dt="2023-10-08T20:17:50.811" v="646"/>
          <ac:spMkLst>
            <pc:docMk/>
            <pc:sldMk cId="128615215" sldId="1730"/>
            <ac:spMk id="3" creationId="{00000000-0000-0000-0000-000000000000}"/>
          </ac:spMkLst>
        </pc:spChg>
        <pc:spChg chg="mod">
          <ac:chgData name="Javier Peris" userId="2e1c494e-eacf-4e68-84ef-c7166d7abf9b" providerId="ADAL" clId="{E0A2D891-E86A-40B5-89C2-4C3CA575BA91}" dt="2023-10-08T19:58:56.158" v="181" actId="123"/>
          <ac:spMkLst>
            <pc:docMk/>
            <pc:sldMk cId="128615215" sldId="1730"/>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1584948493" sldId="1731"/>
        </pc:sldMkLst>
        <pc:spChg chg="mod">
          <ac:chgData name="Javier Peris" userId="2e1c494e-eacf-4e68-84ef-c7166d7abf9b" providerId="ADAL" clId="{E0A2D891-E86A-40B5-89C2-4C3CA575BA91}" dt="2023-10-08T20:17:50.811" v="646"/>
          <ac:spMkLst>
            <pc:docMk/>
            <pc:sldMk cId="1584948493" sldId="1731"/>
            <ac:spMk id="3" creationId="{00000000-0000-0000-0000-000000000000}"/>
          </ac:spMkLst>
        </pc:spChg>
        <pc:spChg chg="mod">
          <ac:chgData name="Javier Peris" userId="2e1c494e-eacf-4e68-84ef-c7166d7abf9b" providerId="ADAL" clId="{E0A2D891-E86A-40B5-89C2-4C3CA575BA91}" dt="2023-10-08T19:59:38.703" v="195" actId="123"/>
          <ac:spMkLst>
            <pc:docMk/>
            <pc:sldMk cId="1584948493" sldId="1731"/>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1155458451" sldId="1732"/>
        </pc:sldMkLst>
        <pc:spChg chg="mod">
          <ac:chgData name="Javier Peris" userId="2e1c494e-eacf-4e68-84ef-c7166d7abf9b" providerId="ADAL" clId="{E0A2D891-E86A-40B5-89C2-4C3CA575BA91}" dt="2023-10-08T20:17:50.811" v="646"/>
          <ac:spMkLst>
            <pc:docMk/>
            <pc:sldMk cId="1155458451" sldId="1732"/>
            <ac:spMk id="3" creationId="{00000000-0000-0000-0000-000000000000}"/>
          </ac:spMkLst>
        </pc:spChg>
        <pc:spChg chg="mod">
          <ac:chgData name="Javier Peris" userId="2e1c494e-eacf-4e68-84ef-c7166d7abf9b" providerId="ADAL" clId="{E0A2D891-E86A-40B5-89C2-4C3CA575BA91}" dt="2023-10-08T20:00:10.140" v="213" actId="123"/>
          <ac:spMkLst>
            <pc:docMk/>
            <pc:sldMk cId="1155458451" sldId="1732"/>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735875886" sldId="1733"/>
        </pc:sldMkLst>
        <pc:spChg chg="mod">
          <ac:chgData name="Javier Peris" userId="2e1c494e-eacf-4e68-84ef-c7166d7abf9b" providerId="ADAL" clId="{E0A2D891-E86A-40B5-89C2-4C3CA575BA91}" dt="2023-10-08T20:17:50.811" v="646"/>
          <ac:spMkLst>
            <pc:docMk/>
            <pc:sldMk cId="735875886" sldId="1733"/>
            <ac:spMk id="3" creationId="{00000000-0000-0000-0000-000000000000}"/>
          </ac:spMkLst>
        </pc:spChg>
        <pc:spChg chg="mod">
          <ac:chgData name="Javier Peris" userId="2e1c494e-eacf-4e68-84ef-c7166d7abf9b" providerId="ADAL" clId="{E0A2D891-E86A-40B5-89C2-4C3CA575BA91}" dt="2023-10-08T20:00:37.634" v="218" actId="123"/>
          <ac:spMkLst>
            <pc:docMk/>
            <pc:sldMk cId="735875886" sldId="1733"/>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1190124175" sldId="1734"/>
        </pc:sldMkLst>
        <pc:spChg chg="mod">
          <ac:chgData name="Javier Peris" userId="2e1c494e-eacf-4e68-84ef-c7166d7abf9b" providerId="ADAL" clId="{E0A2D891-E86A-40B5-89C2-4C3CA575BA91}" dt="2023-10-08T20:17:50.811" v="646"/>
          <ac:spMkLst>
            <pc:docMk/>
            <pc:sldMk cId="1190124175" sldId="1734"/>
            <ac:spMk id="3" creationId="{00000000-0000-0000-0000-000000000000}"/>
          </ac:spMkLst>
        </pc:spChg>
        <pc:spChg chg="mod">
          <ac:chgData name="Javier Peris" userId="2e1c494e-eacf-4e68-84ef-c7166d7abf9b" providerId="ADAL" clId="{E0A2D891-E86A-40B5-89C2-4C3CA575BA91}" dt="2023-10-08T20:01:04.892" v="223" actId="123"/>
          <ac:spMkLst>
            <pc:docMk/>
            <pc:sldMk cId="1190124175" sldId="1734"/>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254342962" sldId="1735"/>
        </pc:sldMkLst>
        <pc:spChg chg="mod">
          <ac:chgData name="Javier Peris" userId="2e1c494e-eacf-4e68-84ef-c7166d7abf9b" providerId="ADAL" clId="{E0A2D891-E86A-40B5-89C2-4C3CA575BA91}" dt="2023-10-08T20:17:50.811" v="646"/>
          <ac:spMkLst>
            <pc:docMk/>
            <pc:sldMk cId="254342962" sldId="1735"/>
            <ac:spMk id="3" creationId="{00000000-0000-0000-0000-000000000000}"/>
          </ac:spMkLst>
        </pc:spChg>
        <pc:spChg chg="mod">
          <ac:chgData name="Javier Peris" userId="2e1c494e-eacf-4e68-84ef-c7166d7abf9b" providerId="ADAL" clId="{E0A2D891-E86A-40B5-89C2-4C3CA575BA91}" dt="2023-10-08T20:01:31.765" v="241" actId="20577"/>
          <ac:spMkLst>
            <pc:docMk/>
            <pc:sldMk cId="254342962" sldId="1735"/>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3115230408" sldId="1736"/>
        </pc:sldMkLst>
        <pc:spChg chg="mod">
          <ac:chgData name="Javier Peris" userId="2e1c494e-eacf-4e68-84ef-c7166d7abf9b" providerId="ADAL" clId="{E0A2D891-E86A-40B5-89C2-4C3CA575BA91}" dt="2023-10-08T20:17:50.811" v="646"/>
          <ac:spMkLst>
            <pc:docMk/>
            <pc:sldMk cId="3115230408" sldId="1736"/>
            <ac:spMk id="3" creationId="{00000000-0000-0000-0000-000000000000}"/>
          </ac:spMkLst>
        </pc:spChg>
        <pc:spChg chg="mod">
          <ac:chgData name="Javier Peris" userId="2e1c494e-eacf-4e68-84ef-c7166d7abf9b" providerId="ADAL" clId="{E0A2D891-E86A-40B5-89C2-4C3CA575BA91}" dt="2023-10-08T20:02:05.969" v="256" actId="20577"/>
          <ac:spMkLst>
            <pc:docMk/>
            <pc:sldMk cId="3115230408" sldId="1736"/>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2906762269" sldId="1737"/>
        </pc:sldMkLst>
        <pc:spChg chg="mod">
          <ac:chgData name="Javier Peris" userId="2e1c494e-eacf-4e68-84ef-c7166d7abf9b" providerId="ADAL" clId="{E0A2D891-E86A-40B5-89C2-4C3CA575BA91}" dt="2023-10-08T20:17:50.811" v="646"/>
          <ac:spMkLst>
            <pc:docMk/>
            <pc:sldMk cId="2906762269" sldId="1737"/>
            <ac:spMk id="3" creationId="{00000000-0000-0000-0000-000000000000}"/>
          </ac:spMkLst>
        </pc:spChg>
        <pc:spChg chg="mod">
          <ac:chgData name="Javier Peris" userId="2e1c494e-eacf-4e68-84ef-c7166d7abf9b" providerId="ADAL" clId="{E0A2D891-E86A-40B5-89C2-4C3CA575BA91}" dt="2023-10-08T20:02:31.485" v="260" actId="123"/>
          <ac:spMkLst>
            <pc:docMk/>
            <pc:sldMk cId="2906762269" sldId="1737"/>
            <ac:spMk id="4" creationId="{00000000-0000-0000-0000-000000000000}"/>
          </ac:spMkLst>
        </pc:spChg>
      </pc:sldChg>
      <pc:sldChg chg="modSp add mod">
        <pc:chgData name="Javier Peris" userId="2e1c494e-eacf-4e68-84ef-c7166d7abf9b" providerId="ADAL" clId="{E0A2D891-E86A-40B5-89C2-4C3CA575BA91}" dt="2023-10-08T20:17:50.811" v="646"/>
        <pc:sldMkLst>
          <pc:docMk/>
          <pc:sldMk cId="3807822700" sldId="1738"/>
        </pc:sldMkLst>
        <pc:spChg chg="mod">
          <ac:chgData name="Javier Peris" userId="2e1c494e-eacf-4e68-84ef-c7166d7abf9b" providerId="ADAL" clId="{E0A2D891-E86A-40B5-89C2-4C3CA575BA91}" dt="2023-10-08T20:17:50.811" v="646"/>
          <ac:spMkLst>
            <pc:docMk/>
            <pc:sldMk cId="3807822700" sldId="1738"/>
            <ac:spMk id="3" creationId="{00000000-0000-0000-0000-000000000000}"/>
          </ac:spMkLst>
        </pc:spChg>
        <pc:spChg chg="mod">
          <ac:chgData name="Javier Peris" userId="2e1c494e-eacf-4e68-84ef-c7166d7abf9b" providerId="ADAL" clId="{E0A2D891-E86A-40B5-89C2-4C3CA575BA91}" dt="2023-10-08T20:02:50.461" v="264" actId="123"/>
          <ac:spMkLst>
            <pc:docMk/>
            <pc:sldMk cId="3807822700" sldId="1738"/>
            <ac:spMk id="4" creationId="{00000000-0000-0000-0000-000000000000}"/>
          </ac:spMkLst>
        </pc:spChg>
      </pc:sldChg>
      <pc:sldChg chg="modSp add del mod">
        <pc:chgData name="Javier Peris" userId="2e1c494e-eacf-4e68-84ef-c7166d7abf9b" providerId="ADAL" clId="{E0A2D891-E86A-40B5-89C2-4C3CA575BA91}" dt="2023-10-08T20:17:50.811" v="646"/>
        <pc:sldMkLst>
          <pc:docMk/>
          <pc:sldMk cId="2046417296" sldId="1739"/>
        </pc:sldMkLst>
        <pc:spChg chg="mod">
          <ac:chgData name="Javier Peris" userId="2e1c494e-eacf-4e68-84ef-c7166d7abf9b" providerId="ADAL" clId="{E0A2D891-E86A-40B5-89C2-4C3CA575BA91}" dt="2023-10-08T20:17:50.811" v="646"/>
          <ac:spMkLst>
            <pc:docMk/>
            <pc:sldMk cId="2046417296" sldId="1739"/>
            <ac:spMk id="3" creationId="{00000000-0000-0000-0000-000000000000}"/>
          </ac:spMkLst>
        </pc:spChg>
        <pc:spChg chg="mod">
          <ac:chgData name="Javier Peris" userId="2e1c494e-eacf-4e68-84ef-c7166d7abf9b" providerId="ADAL" clId="{E0A2D891-E86A-40B5-89C2-4C3CA575BA91}" dt="2023-10-08T20:14:41.465" v="610" actId="20577"/>
          <ac:spMkLst>
            <pc:docMk/>
            <pc:sldMk cId="2046417296" sldId="1739"/>
            <ac:spMk id="4" creationId="{00000000-0000-0000-0000-000000000000}"/>
          </ac:spMkLst>
        </pc:spChg>
      </pc:sldChg>
      <pc:sldChg chg="modSp add mod">
        <pc:chgData name="Javier Peris" userId="2e1c494e-eacf-4e68-84ef-c7166d7abf9b" providerId="ADAL" clId="{E0A2D891-E86A-40B5-89C2-4C3CA575BA91}" dt="2023-10-08T20:19:45.894" v="660" actId="20577"/>
        <pc:sldMkLst>
          <pc:docMk/>
          <pc:sldMk cId="590807963" sldId="1740"/>
        </pc:sldMkLst>
        <pc:spChg chg="mod">
          <ac:chgData name="Javier Peris" userId="2e1c494e-eacf-4e68-84ef-c7166d7abf9b" providerId="ADAL" clId="{E0A2D891-E86A-40B5-89C2-4C3CA575BA91}" dt="2023-10-08T20:19:45.894" v="660" actId="20577"/>
          <ac:spMkLst>
            <pc:docMk/>
            <pc:sldMk cId="590807963" sldId="1740"/>
            <ac:spMk id="2" creationId="{00000000-0000-0000-0000-000000000000}"/>
          </ac:spMkLst>
        </pc:spChg>
        <pc:spChg chg="mod">
          <ac:chgData name="Javier Peris" userId="2e1c494e-eacf-4e68-84ef-c7166d7abf9b" providerId="ADAL" clId="{E0A2D891-E86A-40B5-89C2-4C3CA575BA91}" dt="2023-10-08T20:19:43.845" v="657" actId="114"/>
          <ac:spMkLst>
            <pc:docMk/>
            <pc:sldMk cId="590807963" sldId="1740"/>
            <ac:spMk id="3" creationId="{00000000-0000-0000-0000-000000000000}"/>
          </ac:spMkLst>
        </pc:spChg>
      </pc:sldChg>
      <pc:sldChg chg="modSp add mod">
        <pc:chgData name="Javier Peris" userId="2e1c494e-eacf-4e68-84ef-c7166d7abf9b" providerId="ADAL" clId="{E0A2D891-E86A-40B5-89C2-4C3CA575BA91}" dt="2023-10-08T20:20:37.770" v="722" actId="20577"/>
        <pc:sldMkLst>
          <pc:docMk/>
          <pc:sldMk cId="3312567499" sldId="1741"/>
        </pc:sldMkLst>
        <pc:spChg chg="mod">
          <ac:chgData name="Javier Peris" userId="2e1c494e-eacf-4e68-84ef-c7166d7abf9b" providerId="ADAL" clId="{E0A2D891-E86A-40B5-89C2-4C3CA575BA91}" dt="2023-10-08T20:20:37.770" v="722" actId="20577"/>
          <ac:spMkLst>
            <pc:docMk/>
            <pc:sldMk cId="3312567499" sldId="1741"/>
            <ac:spMk id="8" creationId="{00000000-0000-0000-0000-000000000000}"/>
          </ac:spMkLst>
        </pc:spChg>
      </pc:sldChg>
      <pc:sldChg chg="add">
        <pc:chgData name="Javier Peris" userId="2e1c494e-eacf-4e68-84ef-c7166d7abf9b" providerId="ADAL" clId="{E0A2D891-E86A-40B5-89C2-4C3CA575BA91}" dt="2023-10-08T20:48:19.165" v="1018"/>
        <pc:sldMkLst>
          <pc:docMk/>
          <pc:sldMk cId="1044266731" sldId="1742"/>
        </pc:sldMkLst>
      </pc:sldChg>
      <pc:sldChg chg="modSp add del mod">
        <pc:chgData name="Javier Peris" userId="2e1c494e-eacf-4e68-84ef-c7166d7abf9b" providerId="ADAL" clId="{E0A2D891-E86A-40B5-89C2-4C3CA575BA91}" dt="2023-10-08T20:19:33.359" v="654"/>
        <pc:sldMkLst>
          <pc:docMk/>
          <pc:sldMk cId="4198672699" sldId="1742"/>
        </pc:sldMkLst>
        <pc:spChg chg="mod">
          <ac:chgData name="Javier Peris" userId="2e1c494e-eacf-4e68-84ef-c7166d7abf9b" providerId="ADAL" clId="{E0A2D891-E86A-40B5-89C2-4C3CA575BA91}" dt="2023-10-08T20:19:33.214" v="653"/>
          <ac:spMkLst>
            <pc:docMk/>
            <pc:sldMk cId="4198672699" sldId="1742"/>
            <ac:spMk id="3" creationId="{00000000-0000-0000-0000-000000000000}"/>
          </ac:spMkLst>
        </pc:spChg>
        <pc:spChg chg="mod">
          <ac:chgData name="Javier Peris" userId="2e1c494e-eacf-4e68-84ef-c7166d7abf9b" providerId="ADAL" clId="{E0A2D891-E86A-40B5-89C2-4C3CA575BA91}" dt="2023-10-08T20:19:33.070" v="652"/>
          <ac:spMkLst>
            <pc:docMk/>
            <pc:sldMk cId="4198672699" sldId="1742"/>
            <ac:spMk id="5" creationId="{00000000-0000-0000-0000-000000000000}"/>
          </ac:spMkLst>
        </pc:spChg>
      </pc:sldChg>
      <pc:sldChg chg="modSp add mod">
        <pc:chgData name="Javier Peris" userId="2e1c494e-eacf-4e68-84ef-c7166d7abf9b" providerId="ADAL" clId="{E0A2D891-E86A-40B5-89C2-4C3CA575BA91}" dt="2023-10-09T04:59:13.410" v="1200" actId="20577"/>
        <pc:sldMkLst>
          <pc:docMk/>
          <pc:sldMk cId="1736954657" sldId="1743"/>
        </pc:sldMkLst>
        <pc:spChg chg="mod">
          <ac:chgData name="Javier Peris" userId="2e1c494e-eacf-4e68-84ef-c7166d7abf9b" providerId="ADAL" clId="{E0A2D891-E86A-40B5-89C2-4C3CA575BA91}" dt="2023-10-09T04:59:13.410" v="1200" actId="20577"/>
          <ac:spMkLst>
            <pc:docMk/>
            <pc:sldMk cId="1736954657" sldId="1743"/>
            <ac:spMk id="8" creationId="{00000000-0000-0000-0000-000000000000}"/>
          </ac:spMkLst>
        </pc:spChg>
      </pc:sldChg>
      <pc:sldChg chg="modSp add mod">
        <pc:chgData name="Javier Peris" userId="2e1c494e-eacf-4e68-84ef-c7166d7abf9b" providerId="ADAL" clId="{E0A2D891-E86A-40B5-89C2-4C3CA575BA91}" dt="2023-10-09T04:59:22.116" v="1206" actId="20577"/>
        <pc:sldMkLst>
          <pc:docMk/>
          <pc:sldMk cId="1033940076" sldId="1744"/>
        </pc:sldMkLst>
        <pc:spChg chg="mod">
          <ac:chgData name="Javier Peris" userId="2e1c494e-eacf-4e68-84ef-c7166d7abf9b" providerId="ADAL" clId="{E0A2D891-E86A-40B5-89C2-4C3CA575BA91}" dt="2023-10-09T04:59:22.116" v="1206" actId="20577"/>
          <ac:spMkLst>
            <pc:docMk/>
            <pc:sldMk cId="1033940076" sldId="1744"/>
            <ac:spMk id="3" creationId="{00000000-0000-0000-0000-000000000000}"/>
          </ac:spMkLst>
        </pc:spChg>
        <pc:spChg chg="mod">
          <ac:chgData name="Javier Peris" userId="2e1c494e-eacf-4e68-84ef-c7166d7abf9b" providerId="ADAL" clId="{E0A2D891-E86A-40B5-89C2-4C3CA575BA91}" dt="2023-10-09T04:59:01.995" v="1198" actId="20577"/>
          <ac:spMkLst>
            <pc:docMk/>
            <pc:sldMk cId="1033940076" sldId="1744"/>
            <ac:spMk id="4" creationId="{00000000-0000-0000-0000-000000000000}"/>
          </ac:spMkLst>
        </pc:spChg>
      </pc:sldChg>
      <pc:sldChg chg="addSp delSp modSp add mod">
        <pc:chgData name="Javier Peris" userId="2e1c494e-eacf-4e68-84ef-c7166d7abf9b" providerId="ADAL" clId="{E0A2D891-E86A-40B5-89C2-4C3CA575BA91}" dt="2023-10-09T06:47:33.903" v="1632" actId="478"/>
        <pc:sldMkLst>
          <pc:docMk/>
          <pc:sldMk cId="3567931864" sldId="1745"/>
        </pc:sldMkLst>
        <pc:spChg chg="add del">
          <ac:chgData name="Javier Peris" userId="2e1c494e-eacf-4e68-84ef-c7166d7abf9b" providerId="ADAL" clId="{E0A2D891-E86A-40B5-89C2-4C3CA575BA91}" dt="2023-10-09T06:44:05.030" v="1607" actId="478"/>
          <ac:spMkLst>
            <pc:docMk/>
            <pc:sldMk cId="3567931864" sldId="1745"/>
            <ac:spMk id="2" creationId="{5AE2FB56-3219-B4E0-2F39-32811D4ED04C}"/>
          </ac:spMkLst>
        </pc:spChg>
        <pc:spChg chg="mod">
          <ac:chgData name="Javier Peris" userId="2e1c494e-eacf-4e68-84ef-c7166d7abf9b" providerId="ADAL" clId="{E0A2D891-E86A-40B5-89C2-4C3CA575BA91}" dt="2023-10-09T04:59:25.865" v="1208" actId="20577"/>
          <ac:spMkLst>
            <pc:docMk/>
            <pc:sldMk cId="3567931864" sldId="1745"/>
            <ac:spMk id="3" creationId="{00000000-0000-0000-0000-000000000000}"/>
          </ac:spMkLst>
        </pc:spChg>
        <pc:spChg chg="mod">
          <ac:chgData name="Javier Peris" userId="2e1c494e-eacf-4e68-84ef-c7166d7abf9b" providerId="ADAL" clId="{E0A2D891-E86A-40B5-89C2-4C3CA575BA91}" dt="2023-10-08T20:51:21.287" v="1156" actId="123"/>
          <ac:spMkLst>
            <pc:docMk/>
            <pc:sldMk cId="3567931864" sldId="1745"/>
            <ac:spMk id="4" creationId="{00000000-0000-0000-0000-000000000000}"/>
          </ac:spMkLst>
        </pc:spChg>
        <pc:spChg chg="add del">
          <ac:chgData name="Javier Peris" userId="2e1c494e-eacf-4e68-84ef-c7166d7abf9b" providerId="ADAL" clId="{E0A2D891-E86A-40B5-89C2-4C3CA575BA91}" dt="2023-10-09T06:44:34.045" v="1609" actId="478"/>
          <ac:spMkLst>
            <pc:docMk/>
            <pc:sldMk cId="3567931864" sldId="1745"/>
            <ac:spMk id="6" creationId="{7BAD723D-8829-132B-DFE1-7A25E6EB7958}"/>
          </ac:spMkLst>
        </pc:spChg>
        <pc:picChg chg="add del mod modCrop">
          <ac:chgData name="Javier Peris" userId="2e1c494e-eacf-4e68-84ef-c7166d7abf9b" providerId="ADAL" clId="{E0A2D891-E86A-40B5-89C2-4C3CA575BA91}" dt="2023-10-09T06:47:33.903" v="1632" actId="478"/>
          <ac:picMkLst>
            <pc:docMk/>
            <pc:sldMk cId="3567931864" sldId="1745"/>
            <ac:picMk id="8" creationId="{6C35D504-BD19-1E01-3314-BDBE7232B71B}"/>
          </ac:picMkLst>
        </pc:picChg>
      </pc:sldChg>
      <pc:sldChg chg="modSp add mod">
        <pc:chgData name="Javier Peris" userId="2e1c494e-eacf-4e68-84ef-c7166d7abf9b" providerId="ADAL" clId="{E0A2D891-E86A-40B5-89C2-4C3CA575BA91}" dt="2023-10-09T04:59:30.044" v="1210" actId="20577"/>
        <pc:sldMkLst>
          <pc:docMk/>
          <pc:sldMk cId="790934600" sldId="1746"/>
        </pc:sldMkLst>
        <pc:spChg chg="mod">
          <ac:chgData name="Javier Peris" userId="2e1c494e-eacf-4e68-84ef-c7166d7abf9b" providerId="ADAL" clId="{E0A2D891-E86A-40B5-89C2-4C3CA575BA91}" dt="2023-10-09T04:59:30.044" v="1210" actId="20577"/>
          <ac:spMkLst>
            <pc:docMk/>
            <pc:sldMk cId="790934600" sldId="1746"/>
            <ac:spMk id="3" creationId="{00000000-0000-0000-0000-000000000000}"/>
          </ac:spMkLst>
        </pc:spChg>
        <pc:spChg chg="mod">
          <ac:chgData name="Javier Peris" userId="2e1c494e-eacf-4e68-84ef-c7166d7abf9b" providerId="ADAL" clId="{E0A2D891-E86A-40B5-89C2-4C3CA575BA91}" dt="2023-10-08T20:51:41.517" v="1160" actId="12"/>
          <ac:spMkLst>
            <pc:docMk/>
            <pc:sldMk cId="790934600" sldId="1746"/>
            <ac:spMk id="4" creationId="{00000000-0000-0000-0000-000000000000}"/>
          </ac:spMkLst>
        </pc:spChg>
      </pc:sldChg>
      <pc:sldChg chg="modSp add mod">
        <pc:chgData name="Javier Peris" userId="2e1c494e-eacf-4e68-84ef-c7166d7abf9b" providerId="ADAL" clId="{E0A2D891-E86A-40B5-89C2-4C3CA575BA91}" dt="2023-10-09T04:59:33.774" v="1212" actId="20577"/>
        <pc:sldMkLst>
          <pc:docMk/>
          <pc:sldMk cId="3546250720" sldId="1747"/>
        </pc:sldMkLst>
        <pc:spChg chg="mod">
          <ac:chgData name="Javier Peris" userId="2e1c494e-eacf-4e68-84ef-c7166d7abf9b" providerId="ADAL" clId="{E0A2D891-E86A-40B5-89C2-4C3CA575BA91}" dt="2023-10-09T04:59:33.774" v="1212" actId="20577"/>
          <ac:spMkLst>
            <pc:docMk/>
            <pc:sldMk cId="3546250720" sldId="1747"/>
            <ac:spMk id="3" creationId="{00000000-0000-0000-0000-000000000000}"/>
          </ac:spMkLst>
        </pc:spChg>
        <pc:spChg chg="mod">
          <ac:chgData name="Javier Peris" userId="2e1c494e-eacf-4e68-84ef-c7166d7abf9b" providerId="ADAL" clId="{E0A2D891-E86A-40B5-89C2-4C3CA575BA91}" dt="2023-10-08T20:52:01.345" v="1164" actId="123"/>
          <ac:spMkLst>
            <pc:docMk/>
            <pc:sldMk cId="3546250720" sldId="1747"/>
            <ac:spMk id="4" creationId="{00000000-0000-0000-0000-000000000000}"/>
          </ac:spMkLst>
        </pc:spChg>
      </pc:sldChg>
      <pc:sldChg chg="modSp add mod">
        <pc:chgData name="Javier Peris" userId="2e1c494e-eacf-4e68-84ef-c7166d7abf9b" providerId="ADAL" clId="{E0A2D891-E86A-40B5-89C2-4C3CA575BA91}" dt="2023-10-09T04:59:38.357" v="1214" actId="20577"/>
        <pc:sldMkLst>
          <pc:docMk/>
          <pc:sldMk cId="10289059" sldId="1748"/>
        </pc:sldMkLst>
        <pc:spChg chg="mod">
          <ac:chgData name="Javier Peris" userId="2e1c494e-eacf-4e68-84ef-c7166d7abf9b" providerId="ADAL" clId="{E0A2D891-E86A-40B5-89C2-4C3CA575BA91}" dt="2023-10-09T04:59:38.357" v="1214" actId="20577"/>
          <ac:spMkLst>
            <pc:docMk/>
            <pc:sldMk cId="10289059" sldId="1748"/>
            <ac:spMk id="3" creationId="{00000000-0000-0000-0000-000000000000}"/>
          </ac:spMkLst>
        </pc:spChg>
        <pc:spChg chg="mod">
          <ac:chgData name="Javier Peris" userId="2e1c494e-eacf-4e68-84ef-c7166d7abf9b" providerId="ADAL" clId="{E0A2D891-E86A-40B5-89C2-4C3CA575BA91}" dt="2023-10-08T20:52:22.867" v="1169" actId="123"/>
          <ac:spMkLst>
            <pc:docMk/>
            <pc:sldMk cId="10289059" sldId="1748"/>
            <ac:spMk id="4" creationId="{00000000-0000-0000-0000-000000000000}"/>
          </ac:spMkLst>
        </pc:spChg>
      </pc:sldChg>
      <pc:sldChg chg="modSp add mod">
        <pc:chgData name="Javier Peris" userId="2e1c494e-eacf-4e68-84ef-c7166d7abf9b" providerId="ADAL" clId="{E0A2D891-E86A-40B5-89C2-4C3CA575BA91}" dt="2023-10-09T04:59:42.088" v="1216" actId="20577"/>
        <pc:sldMkLst>
          <pc:docMk/>
          <pc:sldMk cId="1925843347" sldId="1749"/>
        </pc:sldMkLst>
        <pc:spChg chg="mod">
          <ac:chgData name="Javier Peris" userId="2e1c494e-eacf-4e68-84ef-c7166d7abf9b" providerId="ADAL" clId="{E0A2D891-E86A-40B5-89C2-4C3CA575BA91}" dt="2023-10-09T04:59:42.088" v="1216" actId="20577"/>
          <ac:spMkLst>
            <pc:docMk/>
            <pc:sldMk cId="1925843347" sldId="1749"/>
            <ac:spMk id="3" creationId="{00000000-0000-0000-0000-000000000000}"/>
          </ac:spMkLst>
        </pc:spChg>
        <pc:spChg chg="mod">
          <ac:chgData name="Javier Peris" userId="2e1c494e-eacf-4e68-84ef-c7166d7abf9b" providerId="ADAL" clId="{E0A2D891-E86A-40B5-89C2-4C3CA575BA91}" dt="2023-10-08T20:55:27.874" v="1194" actId="20577"/>
          <ac:spMkLst>
            <pc:docMk/>
            <pc:sldMk cId="1925843347" sldId="1749"/>
            <ac:spMk id="4" creationId="{00000000-0000-0000-0000-000000000000}"/>
          </ac:spMkLst>
        </pc:spChg>
      </pc:sldChg>
      <pc:sldChg chg="modSp add mod">
        <pc:chgData name="Javier Peris" userId="2e1c494e-eacf-4e68-84ef-c7166d7abf9b" providerId="ADAL" clId="{E0A2D891-E86A-40B5-89C2-4C3CA575BA91}" dt="2023-10-09T04:59:46.846" v="1218" actId="20577"/>
        <pc:sldMkLst>
          <pc:docMk/>
          <pc:sldMk cId="2114987795" sldId="1750"/>
        </pc:sldMkLst>
        <pc:spChg chg="mod">
          <ac:chgData name="Javier Peris" userId="2e1c494e-eacf-4e68-84ef-c7166d7abf9b" providerId="ADAL" clId="{E0A2D891-E86A-40B5-89C2-4C3CA575BA91}" dt="2023-10-09T04:59:46.846" v="1218" actId="20577"/>
          <ac:spMkLst>
            <pc:docMk/>
            <pc:sldMk cId="2114987795" sldId="1750"/>
            <ac:spMk id="3" creationId="{00000000-0000-0000-0000-000000000000}"/>
          </ac:spMkLst>
        </pc:spChg>
        <pc:spChg chg="mod">
          <ac:chgData name="Javier Peris" userId="2e1c494e-eacf-4e68-84ef-c7166d7abf9b" providerId="ADAL" clId="{E0A2D891-E86A-40B5-89C2-4C3CA575BA91}" dt="2023-10-08T20:53:04.895" v="1178" actId="123"/>
          <ac:spMkLst>
            <pc:docMk/>
            <pc:sldMk cId="2114987795" sldId="1750"/>
            <ac:spMk id="4" creationId="{00000000-0000-0000-0000-000000000000}"/>
          </ac:spMkLst>
        </pc:spChg>
      </pc:sldChg>
      <pc:sldChg chg="modSp add mod">
        <pc:chgData name="Javier Peris" userId="2e1c494e-eacf-4e68-84ef-c7166d7abf9b" providerId="ADAL" clId="{E0A2D891-E86A-40B5-89C2-4C3CA575BA91}" dt="2023-10-09T04:59:50.210" v="1220" actId="20577"/>
        <pc:sldMkLst>
          <pc:docMk/>
          <pc:sldMk cId="3098777310" sldId="1751"/>
        </pc:sldMkLst>
        <pc:spChg chg="mod">
          <ac:chgData name="Javier Peris" userId="2e1c494e-eacf-4e68-84ef-c7166d7abf9b" providerId="ADAL" clId="{E0A2D891-E86A-40B5-89C2-4C3CA575BA91}" dt="2023-10-09T04:59:50.210" v="1220" actId="20577"/>
          <ac:spMkLst>
            <pc:docMk/>
            <pc:sldMk cId="3098777310" sldId="1751"/>
            <ac:spMk id="3" creationId="{00000000-0000-0000-0000-000000000000}"/>
          </ac:spMkLst>
        </pc:spChg>
        <pc:spChg chg="mod">
          <ac:chgData name="Javier Peris" userId="2e1c494e-eacf-4e68-84ef-c7166d7abf9b" providerId="ADAL" clId="{E0A2D891-E86A-40B5-89C2-4C3CA575BA91}" dt="2023-10-08T20:53:50.767" v="1183" actId="123"/>
          <ac:spMkLst>
            <pc:docMk/>
            <pc:sldMk cId="3098777310" sldId="1751"/>
            <ac:spMk id="4" creationId="{00000000-0000-0000-0000-000000000000}"/>
          </ac:spMkLst>
        </pc:spChg>
      </pc:sldChg>
      <pc:sldChg chg="modSp add mod">
        <pc:chgData name="Javier Peris" userId="2e1c494e-eacf-4e68-84ef-c7166d7abf9b" providerId="ADAL" clId="{E0A2D891-E86A-40B5-89C2-4C3CA575BA91}" dt="2023-10-09T04:59:54.087" v="1222" actId="20577"/>
        <pc:sldMkLst>
          <pc:docMk/>
          <pc:sldMk cId="3576537592" sldId="1752"/>
        </pc:sldMkLst>
        <pc:spChg chg="mod">
          <ac:chgData name="Javier Peris" userId="2e1c494e-eacf-4e68-84ef-c7166d7abf9b" providerId="ADAL" clId="{E0A2D891-E86A-40B5-89C2-4C3CA575BA91}" dt="2023-10-09T04:59:54.087" v="1222" actId="20577"/>
          <ac:spMkLst>
            <pc:docMk/>
            <pc:sldMk cId="3576537592" sldId="1752"/>
            <ac:spMk id="3" creationId="{00000000-0000-0000-0000-000000000000}"/>
          </ac:spMkLst>
        </pc:spChg>
        <pc:spChg chg="mod">
          <ac:chgData name="Javier Peris" userId="2e1c494e-eacf-4e68-84ef-c7166d7abf9b" providerId="ADAL" clId="{E0A2D891-E86A-40B5-89C2-4C3CA575BA91}" dt="2023-10-08T20:54:14.626" v="1188" actId="123"/>
          <ac:spMkLst>
            <pc:docMk/>
            <pc:sldMk cId="3576537592" sldId="1752"/>
            <ac:spMk id="4" creationId="{00000000-0000-0000-0000-000000000000}"/>
          </ac:spMkLst>
        </pc:spChg>
      </pc:sldChg>
      <pc:sldChg chg="modSp add mod">
        <pc:chgData name="Javier Peris" userId="2e1c494e-eacf-4e68-84ef-c7166d7abf9b" providerId="ADAL" clId="{E0A2D891-E86A-40B5-89C2-4C3CA575BA91}" dt="2023-10-09T04:59:58.630" v="1224" actId="20577"/>
        <pc:sldMkLst>
          <pc:docMk/>
          <pc:sldMk cId="2568160353" sldId="1753"/>
        </pc:sldMkLst>
        <pc:spChg chg="mod">
          <ac:chgData name="Javier Peris" userId="2e1c494e-eacf-4e68-84ef-c7166d7abf9b" providerId="ADAL" clId="{E0A2D891-E86A-40B5-89C2-4C3CA575BA91}" dt="2023-10-09T04:59:58.630" v="1224" actId="20577"/>
          <ac:spMkLst>
            <pc:docMk/>
            <pc:sldMk cId="2568160353" sldId="1753"/>
            <ac:spMk id="3" creationId="{00000000-0000-0000-0000-000000000000}"/>
          </ac:spMkLst>
        </pc:spChg>
        <pc:spChg chg="mod">
          <ac:chgData name="Javier Peris" userId="2e1c494e-eacf-4e68-84ef-c7166d7abf9b" providerId="ADAL" clId="{E0A2D891-E86A-40B5-89C2-4C3CA575BA91}" dt="2023-10-08T20:54:42.506" v="1193" actId="123"/>
          <ac:spMkLst>
            <pc:docMk/>
            <pc:sldMk cId="2568160353" sldId="1753"/>
            <ac:spMk id="4" creationId="{00000000-0000-0000-0000-000000000000}"/>
          </ac:spMkLst>
        </pc:spChg>
      </pc:sldChg>
      <pc:sldChg chg="modSp add mod">
        <pc:chgData name="Javier Peris" userId="2e1c494e-eacf-4e68-84ef-c7166d7abf9b" providerId="ADAL" clId="{E0A2D891-E86A-40B5-89C2-4C3CA575BA91}" dt="2023-10-09T05:01:27.953" v="1271" actId="6549"/>
        <pc:sldMkLst>
          <pc:docMk/>
          <pc:sldMk cId="416479395" sldId="1754"/>
        </pc:sldMkLst>
        <pc:spChg chg="mod">
          <ac:chgData name="Javier Peris" userId="2e1c494e-eacf-4e68-84ef-c7166d7abf9b" providerId="ADAL" clId="{E0A2D891-E86A-40B5-89C2-4C3CA575BA91}" dt="2023-10-09T05:01:27.953" v="1271" actId="6549"/>
          <ac:spMkLst>
            <pc:docMk/>
            <pc:sldMk cId="416479395" sldId="1754"/>
            <ac:spMk id="8" creationId="{00000000-0000-0000-0000-000000000000}"/>
          </ac:spMkLst>
        </pc:spChg>
      </pc:sldChg>
      <pc:sldChg chg="modSp add mod">
        <pc:chgData name="Javier Peris" userId="2e1c494e-eacf-4e68-84ef-c7166d7abf9b" providerId="ADAL" clId="{E0A2D891-E86A-40B5-89C2-4C3CA575BA91}" dt="2023-10-09T05:18:16.650" v="1534" actId="108"/>
        <pc:sldMkLst>
          <pc:docMk/>
          <pc:sldMk cId="856233646" sldId="1755"/>
        </pc:sldMkLst>
        <pc:spChg chg="mod">
          <ac:chgData name="Javier Peris" userId="2e1c494e-eacf-4e68-84ef-c7166d7abf9b" providerId="ADAL" clId="{E0A2D891-E86A-40B5-89C2-4C3CA575BA91}" dt="2023-10-09T05:18:16.650" v="1534" actId="108"/>
          <ac:spMkLst>
            <pc:docMk/>
            <pc:sldMk cId="856233646" sldId="1755"/>
            <ac:spMk id="3" creationId="{00000000-0000-0000-0000-000000000000}"/>
          </ac:spMkLst>
        </pc:spChg>
      </pc:sldChg>
      <pc:sldChg chg="addSp delSp modSp add mod ord">
        <pc:chgData name="Javier Peris" userId="2e1c494e-eacf-4e68-84ef-c7166d7abf9b" providerId="ADAL" clId="{E0A2D891-E86A-40B5-89C2-4C3CA575BA91}" dt="2023-10-09T05:03:39.497" v="1294" actId="12788"/>
        <pc:sldMkLst>
          <pc:docMk/>
          <pc:sldMk cId="969459068" sldId="1756"/>
        </pc:sldMkLst>
        <pc:spChg chg="mod">
          <ac:chgData name="Javier Peris" userId="2e1c494e-eacf-4e68-84ef-c7166d7abf9b" providerId="ADAL" clId="{E0A2D891-E86A-40B5-89C2-4C3CA575BA91}" dt="2023-10-09T05:02:22.959" v="1284" actId="6549"/>
          <ac:spMkLst>
            <pc:docMk/>
            <pc:sldMk cId="969459068" sldId="1756"/>
            <ac:spMk id="3" creationId="{00000000-0000-0000-0000-000000000000}"/>
          </ac:spMkLst>
        </pc:spChg>
        <pc:picChg chg="add mod">
          <ac:chgData name="Javier Peris" userId="2e1c494e-eacf-4e68-84ef-c7166d7abf9b" providerId="ADAL" clId="{E0A2D891-E86A-40B5-89C2-4C3CA575BA91}" dt="2023-10-09T05:03:39.497" v="1294" actId="12788"/>
          <ac:picMkLst>
            <pc:docMk/>
            <pc:sldMk cId="969459068" sldId="1756"/>
            <ac:picMk id="4" creationId="{C17C94F0-49D0-1910-DBB6-28B0D2C3B862}"/>
          </ac:picMkLst>
        </pc:picChg>
        <pc:picChg chg="del">
          <ac:chgData name="Javier Peris" userId="2e1c494e-eacf-4e68-84ef-c7166d7abf9b" providerId="ADAL" clId="{E0A2D891-E86A-40B5-89C2-4C3CA575BA91}" dt="2023-10-09T05:02:34.711" v="1285" actId="478"/>
          <ac:picMkLst>
            <pc:docMk/>
            <pc:sldMk cId="969459068" sldId="1756"/>
            <ac:picMk id="7" creationId="{5BCE1C6A-33E1-EE82-87A3-CCC21D7B9B3C}"/>
          </ac:picMkLst>
        </pc:picChg>
      </pc:sldChg>
      <pc:sldChg chg="addSp delSp modSp add mod">
        <pc:chgData name="Javier Peris" userId="2e1c494e-eacf-4e68-84ef-c7166d7abf9b" providerId="ADAL" clId="{E0A2D891-E86A-40B5-89C2-4C3CA575BA91}" dt="2023-10-09T05:14:59.423" v="1431" actId="20577"/>
        <pc:sldMkLst>
          <pc:docMk/>
          <pc:sldMk cId="2365042902" sldId="1757"/>
        </pc:sldMkLst>
        <pc:spChg chg="mod">
          <ac:chgData name="Javier Peris" userId="2e1c494e-eacf-4e68-84ef-c7166d7abf9b" providerId="ADAL" clId="{E0A2D891-E86A-40B5-89C2-4C3CA575BA91}" dt="2023-10-09T05:14:59.423" v="1431" actId="20577"/>
          <ac:spMkLst>
            <pc:docMk/>
            <pc:sldMk cId="2365042902" sldId="1757"/>
            <ac:spMk id="3" creationId="{00000000-0000-0000-0000-000000000000}"/>
          </ac:spMkLst>
        </pc:spChg>
        <pc:spChg chg="mod">
          <ac:chgData name="Javier Peris" userId="2e1c494e-eacf-4e68-84ef-c7166d7abf9b" providerId="ADAL" clId="{E0A2D891-E86A-40B5-89C2-4C3CA575BA91}" dt="2023-10-09T05:14:01.365" v="1401"/>
          <ac:spMkLst>
            <pc:docMk/>
            <pc:sldMk cId="2365042902" sldId="1757"/>
            <ac:spMk id="5" creationId="{00000000-0000-0000-0000-000000000000}"/>
          </ac:spMkLst>
        </pc:spChg>
        <pc:picChg chg="del">
          <ac:chgData name="Javier Peris" userId="2e1c494e-eacf-4e68-84ef-c7166d7abf9b" providerId="ADAL" clId="{E0A2D891-E86A-40B5-89C2-4C3CA575BA91}" dt="2023-10-09T05:03:46.638" v="1296" actId="478"/>
          <ac:picMkLst>
            <pc:docMk/>
            <pc:sldMk cId="2365042902" sldId="1757"/>
            <ac:picMk id="4" creationId="{C17C94F0-49D0-1910-DBB6-28B0D2C3B862}"/>
          </ac:picMkLst>
        </pc:picChg>
        <pc:picChg chg="add mod modCrop">
          <ac:chgData name="Javier Peris" userId="2e1c494e-eacf-4e68-84ef-c7166d7abf9b" providerId="ADAL" clId="{E0A2D891-E86A-40B5-89C2-4C3CA575BA91}" dt="2023-10-09T05:13:01.122" v="1350"/>
          <ac:picMkLst>
            <pc:docMk/>
            <pc:sldMk cId="2365042902" sldId="1757"/>
            <ac:picMk id="6" creationId="{E5DBE3CB-8B5F-D700-3337-E399B34DC169}"/>
          </ac:picMkLst>
        </pc:picChg>
      </pc:sldChg>
      <pc:sldChg chg="add del">
        <pc:chgData name="Javier Peris" userId="2e1c494e-eacf-4e68-84ef-c7166d7abf9b" providerId="ADAL" clId="{E0A2D891-E86A-40B5-89C2-4C3CA575BA91}" dt="2023-10-09T05:02:00.647" v="1278"/>
        <pc:sldMkLst>
          <pc:docMk/>
          <pc:sldMk cId="3239042075" sldId="1757"/>
        </pc:sldMkLst>
      </pc:sldChg>
      <pc:sldChg chg="modSp add mod">
        <pc:chgData name="Javier Peris" userId="2e1c494e-eacf-4e68-84ef-c7166d7abf9b" providerId="ADAL" clId="{E0A2D891-E86A-40B5-89C2-4C3CA575BA91}" dt="2023-10-09T05:17:13.080" v="1488" actId="1076"/>
        <pc:sldMkLst>
          <pc:docMk/>
          <pc:sldMk cId="2884630435" sldId="1758"/>
        </pc:sldMkLst>
        <pc:spChg chg="mod">
          <ac:chgData name="Javier Peris" userId="2e1c494e-eacf-4e68-84ef-c7166d7abf9b" providerId="ADAL" clId="{E0A2D891-E86A-40B5-89C2-4C3CA575BA91}" dt="2023-10-09T05:16:55.815" v="1485" actId="20577"/>
          <ac:spMkLst>
            <pc:docMk/>
            <pc:sldMk cId="2884630435" sldId="1758"/>
            <ac:spMk id="3" creationId="{00000000-0000-0000-0000-000000000000}"/>
          </ac:spMkLst>
        </pc:spChg>
        <pc:spChg chg="mod">
          <ac:chgData name="Javier Peris" userId="2e1c494e-eacf-4e68-84ef-c7166d7abf9b" providerId="ADAL" clId="{E0A2D891-E86A-40B5-89C2-4C3CA575BA91}" dt="2023-10-09T05:14:10.905" v="1403"/>
          <ac:spMkLst>
            <pc:docMk/>
            <pc:sldMk cId="2884630435" sldId="1758"/>
            <ac:spMk id="5" creationId="{00000000-0000-0000-0000-000000000000}"/>
          </ac:spMkLst>
        </pc:spChg>
        <pc:picChg chg="mod modCrop">
          <ac:chgData name="Javier Peris" userId="2e1c494e-eacf-4e68-84ef-c7166d7abf9b" providerId="ADAL" clId="{E0A2D891-E86A-40B5-89C2-4C3CA575BA91}" dt="2023-10-09T05:17:13.080" v="1488" actId="1076"/>
          <ac:picMkLst>
            <pc:docMk/>
            <pc:sldMk cId="2884630435" sldId="1758"/>
            <ac:picMk id="6" creationId="{E5DBE3CB-8B5F-D700-3337-E399B34DC169}"/>
          </ac:picMkLst>
        </pc:picChg>
      </pc:sldChg>
      <pc:sldChg chg="modSp add mod">
        <pc:chgData name="Javier Peris" userId="2e1c494e-eacf-4e68-84ef-c7166d7abf9b" providerId="ADAL" clId="{E0A2D891-E86A-40B5-89C2-4C3CA575BA91}" dt="2023-10-09T05:17:34.073" v="1506" actId="732"/>
        <pc:sldMkLst>
          <pc:docMk/>
          <pc:sldMk cId="3446144079" sldId="1759"/>
        </pc:sldMkLst>
        <pc:spChg chg="mod">
          <ac:chgData name="Javier Peris" userId="2e1c494e-eacf-4e68-84ef-c7166d7abf9b" providerId="ADAL" clId="{E0A2D891-E86A-40B5-89C2-4C3CA575BA91}" dt="2023-10-09T05:17:26.529" v="1505" actId="20577"/>
          <ac:spMkLst>
            <pc:docMk/>
            <pc:sldMk cId="3446144079" sldId="1759"/>
            <ac:spMk id="3" creationId="{00000000-0000-0000-0000-000000000000}"/>
          </ac:spMkLst>
        </pc:spChg>
        <pc:spChg chg="mod">
          <ac:chgData name="Javier Peris" userId="2e1c494e-eacf-4e68-84ef-c7166d7abf9b" providerId="ADAL" clId="{E0A2D891-E86A-40B5-89C2-4C3CA575BA91}" dt="2023-10-09T05:14:15.191" v="1404"/>
          <ac:spMkLst>
            <pc:docMk/>
            <pc:sldMk cId="3446144079" sldId="1759"/>
            <ac:spMk id="5" creationId="{00000000-0000-0000-0000-000000000000}"/>
          </ac:spMkLst>
        </pc:spChg>
        <pc:picChg chg="mod modCrop">
          <ac:chgData name="Javier Peris" userId="2e1c494e-eacf-4e68-84ef-c7166d7abf9b" providerId="ADAL" clId="{E0A2D891-E86A-40B5-89C2-4C3CA575BA91}" dt="2023-10-09T05:17:34.073" v="1506" actId="732"/>
          <ac:picMkLst>
            <pc:docMk/>
            <pc:sldMk cId="3446144079" sldId="1759"/>
            <ac:picMk id="6" creationId="{E5DBE3CB-8B5F-D700-3337-E399B34DC169}"/>
          </ac:picMkLst>
        </pc:picChg>
      </pc:sldChg>
      <pc:sldChg chg="add del">
        <pc:chgData name="Javier Peris" userId="2e1c494e-eacf-4e68-84ef-c7166d7abf9b" providerId="ADAL" clId="{E0A2D891-E86A-40B5-89C2-4C3CA575BA91}" dt="2023-10-09T05:06:04.392" v="1313"/>
        <pc:sldMkLst>
          <pc:docMk/>
          <pc:sldMk cId="4106068766" sldId="1759"/>
        </pc:sldMkLst>
      </pc:sldChg>
      <pc:sldChg chg="modSp add mod">
        <pc:chgData name="Javier Peris" userId="2e1c494e-eacf-4e68-84ef-c7166d7abf9b" providerId="ADAL" clId="{E0A2D891-E86A-40B5-89C2-4C3CA575BA91}" dt="2023-10-09T05:17:54.026" v="1532" actId="732"/>
        <pc:sldMkLst>
          <pc:docMk/>
          <pc:sldMk cId="4228605612" sldId="1760"/>
        </pc:sldMkLst>
        <pc:spChg chg="mod">
          <ac:chgData name="Javier Peris" userId="2e1c494e-eacf-4e68-84ef-c7166d7abf9b" providerId="ADAL" clId="{E0A2D891-E86A-40B5-89C2-4C3CA575BA91}" dt="2023-10-09T05:17:45.998" v="1531" actId="6549"/>
          <ac:spMkLst>
            <pc:docMk/>
            <pc:sldMk cId="4228605612" sldId="1760"/>
            <ac:spMk id="3" creationId="{00000000-0000-0000-0000-000000000000}"/>
          </ac:spMkLst>
        </pc:spChg>
        <pc:spChg chg="mod">
          <ac:chgData name="Javier Peris" userId="2e1c494e-eacf-4e68-84ef-c7166d7abf9b" providerId="ADAL" clId="{E0A2D891-E86A-40B5-89C2-4C3CA575BA91}" dt="2023-10-09T05:14:19.878" v="1405"/>
          <ac:spMkLst>
            <pc:docMk/>
            <pc:sldMk cId="4228605612" sldId="1760"/>
            <ac:spMk id="5" creationId="{00000000-0000-0000-0000-000000000000}"/>
          </ac:spMkLst>
        </pc:spChg>
        <pc:picChg chg="mod modCrop">
          <ac:chgData name="Javier Peris" userId="2e1c494e-eacf-4e68-84ef-c7166d7abf9b" providerId="ADAL" clId="{E0A2D891-E86A-40B5-89C2-4C3CA575BA91}" dt="2023-10-09T05:17:54.026" v="1532" actId="732"/>
          <ac:picMkLst>
            <pc:docMk/>
            <pc:sldMk cId="4228605612" sldId="1760"/>
            <ac:picMk id="6" creationId="{E5DBE3CB-8B5F-D700-3337-E399B34DC169}"/>
          </ac:picMkLst>
        </pc:picChg>
      </pc:sldChg>
      <pc:sldChg chg="modSp add mod ord">
        <pc:chgData name="Javier Peris" userId="2e1c494e-eacf-4e68-84ef-c7166d7abf9b" providerId="ADAL" clId="{E0A2D891-E86A-40B5-89C2-4C3CA575BA91}" dt="2023-10-09T05:13:53.746" v="1400" actId="20577"/>
        <pc:sldMkLst>
          <pc:docMk/>
          <pc:sldMk cId="2935058182" sldId="1761"/>
        </pc:sldMkLst>
        <pc:spChg chg="mod">
          <ac:chgData name="Javier Peris" userId="2e1c494e-eacf-4e68-84ef-c7166d7abf9b" providerId="ADAL" clId="{E0A2D891-E86A-40B5-89C2-4C3CA575BA91}" dt="2023-10-09T05:13:35.801" v="1377" actId="6549"/>
          <ac:spMkLst>
            <pc:docMk/>
            <pc:sldMk cId="2935058182" sldId="1761"/>
            <ac:spMk id="3" creationId="{00000000-0000-0000-0000-000000000000}"/>
          </ac:spMkLst>
        </pc:spChg>
        <pc:spChg chg="mod">
          <ac:chgData name="Javier Peris" userId="2e1c494e-eacf-4e68-84ef-c7166d7abf9b" providerId="ADAL" clId="{E0A2D891-E86A-40B5-89C2-4C3CA575BA91}" dt="2023-10-09T05:13:53.746" v="1400" actId="20577"/>
          <ac:spMkLst>
            <pc:docMk/>
            <pc:sldMk cId="2935058182" sldId="1761"/>
            <ac:spMk id="5" creationId="{00000000-0000-0000-0000-000000000000}"/>
          </ac:spMkLst>
        </pc:spChg>
        <pc:picChg chg="mod modCrop">
          <ac:chgData name="Javier Peris" userId="2e1c494e-eacf-4e68-84ef-c7166d7abf9b" providerId="ADAL" clId="{E0A2D891-E86A-40B5-89C2-4C3CA575BA91}" dt="2023-10-09T05:13:14.418" v="1352" actId="1076"/>
          <ac:picMkLst>
            <pc:docMk/>
            <pc:sldMk cId="2935058182" sldId="1761"/>
            <ac:picMk id="6" creationId="{E5DBE3CB-8B5F-D700-3337-E399B34DC169}"/>
          </ac:picMkLst>
        </pc:picChg>
      </pc:sldChg>
      <pc:sldChg chg="modSp add mod">
        <pc:chgData name="Javier Peris" userId="2e1c494e-eacf-4e68-84ef-c7166d7abf9b" providerId="ADAL" clId="{E0A2D891-E86A-40B5-89C2-4C3CA575BA91}" dt="2023-10-09T05:16:14.419" v="1460" actId="12789"/>
        <pc:sldMkLst>
          <pc:docMk/>
          <pc:sldMk cId="1139099302" sldId="1762"/>
        </pc:sldMkLst>
        <pc:spChg chg="mod">
          <ac:chgData name="Javier Peris" userId="2e1c494e-eacf-4e68-84ef-c7166d7abf9b" providerId="ADAL" clId="{E0A2D891-E86A-40B5-89C2-4C3CA575BA91}" dt="2023-10-09T05:15:33.598" v="1453" actId="20577"/>
          <ac:spMkLst>
            <pc:docMk/>
            <pc:sldMk cId="1139099302" sldId="1762"/>
            <ac:spMk id="3" creationId="{00000000-0000-0000-0000-000000000000}"/>
          </ac:spMkLst>
        </pc:spChg>
        <pc:spChg chg="mod">
          <ac:chgData name="Javier Peris" userId="2e1c494e-eacf-4e68-84ef-c7166d7abf9b" providerId="ADAL" clId="{E0A2D891-E86A-40B5-89C2-4C3CA575BA91}" dt="2023-10-09T05:14:05.905" v="1402"/>
          <ac:spMkLst>
            <pc:docMk/>
            <pc:sldMk cId="1139099302" sldId="1762"/>
            <ac:spMk id="5" creationId="{00000000-0000-0000-0000-000000000000}"/>
          </ac:spMkLst>
        </pc:spChg>
        <pc:picChg chg="mod modCrop">
          <ac:chgData name="Javier Peris" userId="2e1c494e-eacf-4e68-84ef-c7166d7abf9b" providerId="ADAL" clId="{E0A2D891-E86A-40B5-89C2-4C3CA575BA91}" dt="2023-10-09T05:16:14.419" v="1460" actId="12789"/>
          <ac:picMkLst>
            <pc:docMk/>
            <pc:sldMk cId="1139099302" sldId="1762"/>
            <ac:picMk id="6" creationId="{E5DBE3CB-8B5F-D700-3337-E399B34DC169}"/>
          </ac:picMkLst>
        </pc:picChg>
      </pc:sldChg>
      <pc:sldChg chg="modSp add mod">
        <pc:chgData name="Javier Peris" userId="2e1c494e-eacf-4e68-84ef-c7166d7abf9b" providerId="ADAL" clId="{E0A2D891-E86A-40B5-89C2-4C3CA575BA91}" dt="2023-10-09T05:16:42.752" v="1469" actId="20577"/>
        <pc:sldMkLst>
          <pc:docMk/>
          <pc:sldMk cId="4115300679" sldId="1763"/>
        </pc:sldMkLst>
        <pc:spChg chg="mod">
          <ac:chgData name="Javier Peris" userId="2e1c494e-eacf-4e68-84ef-c7166d7abf9b" providerId="ADAL" clId="{E0A2D891-E86A-40B5-89C2-4C3CA575BA91}" dt="2023-10-09T05:16:42.752" v="1469" actId="20577"/>
          <ac:spMkLst>
            <pc:docMk/>
            <pc:sldMk cId="4115300679" sldId="1763"/>
            <ac:spMk id="3" creationId="{00000000-0000-0000-0000-000000000000}"/>
          </ac:spMkLst>
        </pc:spChg>
      </pc:sldChg>
      <pc:sldChg chg="addSp delSp modSp add mod">
        <pc:chgData name="Javier Peris" userId="2e1c494e-eacf-4e68-84ef-c7166d7abf9b" providerId="ADAL" clId="{E0A2D891-E86A-40B5-89C2-4C3CA575BA91}" dt="2023-10-09T05:23:24.048" v="1558" actId="18131"/>
        <pc:sldMkLst>
          <pc:docMk/>
          <pc:sldMk cId="4124302140" sldId="1764"/>
        </pc:sldMkLst>
        <pc:picChg chg="add mod modCrop">
          <ac:chgData name="Javier Peris" userId="2e1c494e-eacf-4e68-84ef-c7166d7abf9b" providerId="ADAL" clId="{E0A2D891-E86A-40B5-89C2-4C3CA575BA91}" dt="2023-10-09T05:23:24.048" v="1558" actId="18131"/>
          <ac:picMkLst>
            <pc:docMk/>
            <pc:sldMk cId="4124302140" sldId="1764"/>
            <ac:picMk id="4" creationId="{946B65B0-5762-A794-7313-42AD40D77384}"/>
          </ac:picMkLst>
        </pc:picChg>
        <pc:picChg chg="del mod">
          <ac:chgData name="Javier Peris" userId="2e1c494e-eacf-4e68-84ef-c7166d7abf9b" providerId="ADAL" clId="{E0A2D891-E86A-40B5-89C2-4C3CA575BA91}" dt="2023-10-09T05:19:29.948" v="1541" actId="478"/>
          <ac:picMkLst>
            <pc:docMk/>
            <pc:sldMk cId="4124302140" sldId="1764"/>
            <ac:picMk id="6" creationId="{E5DBE3CB-8B5F-D700-3337-E399B34DC169}"/>
          </ac:picMkLst>
        </pc:picChg>
      </pc:sldChg>
      <pc:sldChg chg="modSp add mod">
        <pc:chgData name="Javier Peris" userId="2e1c494e-eacf-4e68-84ef-c7166d7abf9b" providerId="ADAL" clId="{E0A2D891-E86A-40B5-89C2-4C3CA575BA91}" dt="2023-10-09T05:20:33.024" v="1548" actId="18131"/>
        <pc:sldMkLst>
          <pc:docMk/>
          <pc:sldMk cId="120728114" sldId="1765"/>
        </pc:sldMkLst>
        <pc:picChg chg="mod modCrop">
          <ac:chgData name="Javier Peris" userId="2e1c494e-eacf-4e68-84ef-c7166d7abf9b" providerId="ADAL" clId="{E0A2D891-E86A-40B5-89C2-4C3CA575BA91}" dt="2023-10-09T05:20:33.024" v="1548" actId="18131"/>
          <ac:picMkLst>
            <pc:docMk/>
            <pc:sldMk cId="120728114" sldId="1765"/>
            <ac:picMk id="4" creationId="{946B65B0-5762-A794-7313-42AD40D77384}"/>
          </ac:picMkLst>
        </pc:picChg>
      </pc:sldChg>
      <pc:sldChg chg="modSp add mod">
        <pc:chgData name="Javier Peris" userId="2e1c494e-eacf-4e68-84ef-c7166d7abf9b" providerId="ADAL" clId="{E0A2D891-E86A-40B5-89C2-4C3CA575BA91}" dt="2023-10-09T05:23:06.556" v="1557" actId="18131"/>
        <pc:sldMkLst>
          <pc:docMk/>
          <pc:sldMk cId="1701256451" sldId="1766"/>
        </pc:sldMkLst>
        <pc:picChg chg="mod modCrop">
          <ac:chgData name="Javier Peris" userId="2e1c494e-eacf-4e68-84ef-c7166d7abf9b" providerId="ADAL" clId="{E0A2D891-E86A-40B5-89C2-4C3CA575BA91}" dt="2023-10-09T05:23:06.556" v="1557" actId="18131"/>
          <ac:picMkLst>
            <pc:docMk/>
            <pc:sldMk cId="1701256451" sldId="1766"/>
            <ac:picMk id="4" creationId="{946B65B0-5762-A794-7313-42AD40D77384}"/>
          </ac:picMkLst>
        </pc:picChg>
      </pc:sldChg>
      <pc:sldChg chg="modSp add mod">
        <pc:chgData name="Javier Peris" userId="2e1c494e-eacf-4e68-84ef-c7166d7abf9b" providerId="ADAL" clId="{E0A2D891-E86A-40B5-89C2-4C3CA575BA91}" dt="2023-10-09T05:22:50.807" v="1554" actId="18131"/>
        <pc:sldMkLst>
          <pc:docMk/>
          <pc:sldMk cId="902827937" sldId="1767"/>
        </pc:sldMkLst>
        <pc:picChg chg="mod modCrop">
          <ac:chgData name="Javier Peris" userId="2e1c494e-eacf-4e68-84ef-c7166d7abf9b" providerId="ADAL" clId="{E0A2D891-E86A-40B5-89C2-4C3CA575BA91}" dt="2023-10-09T05:22:50.807" v="1554" actId="18131"/>
          <ac:picMkLst>
            <pc:docMk/>
            <pc:sldMk cId="902827937" sldId="1767"/>
            <ac:picMk id="4" creationId="{946B65B0-5762-A794-7313-42AD40D77384}"/>
          </ac:picMkLst>
        </pc:picChg>
      </pc:sldChg>
      <pc:sldChg chg="add">
        <pc:chgData name="Javier Peris" userId="2e1c494e-eacf-4e68-84ef-c7166d7abf9b" providerId="ADAL" clId="{E0A2D891-E86A-40B5-89C2-4C3CA575BA91}" dt="2023-10-09T05:23:46.788" v="1559"/>
        <pc:sldMkLst>
          <pc:docMk/>
          <pc:sldMk cId="1607100389" sldId="1768"/>
        </pc:sldMkLst>
      </pc:sldChg>
      <pc:sldMasterChg chg="delSldLayout">
        <pc:chgData name="Javier Peris" userId="2e1c494e-eacf-4e68-84ef-c7166d7abf9b" providerId="ADAL" clId="{E0A2D891-E86A-40B5-89C2-4C3CA575BA91}" dt="2023-10-08T19:38:01.046" v="0" actId="47"/>
        <pc:sldMasterMkLst>
          <pc:docMk/>
          <pc:sldMasterMk cId="3243337512" sldId="2147483648"/>
        </pc:sldMasterMkLst>
        <pc:sldLayoutChg chg="del">
          <pc:chgData name="Javier Peris" userId="2e1c494e-eacf-4e68-84ef-c7166d7abf9b" providerId="ADAL" clId="{E0A2D891-E86A-40B5-89C2-4C3CA575BA91}" dt="2023-10-08T19:38:01.046" v="0" actId="47"/>
          <pc:sldLayoutMkLst>
            <pc:docMk/>
            <pc:sldMasterMk cId="3243337512" sldId="2147483648"/>
            <pc:sldLayoutMk cId="1082822302" sldId="214748374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A093954A-C201-EB40-9459-342C786798D2}" type="datetimeFigureOut">
              <a:rPr lang="en-US" smtClean="0"/>
              <a:t>10/10/2023</a:t>
            </a:fld>
            <a:endParaRPr lang="en-US" dirty="0"/>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3F52853C-6216-544B-82BE-E4DDDB9FF424}" type="slidenum">
              <a:rPr lang="en-US" smtClean="0"/>
              <a:t>‹Nº›</a:t>
            </a:fld>
            <a:endParaRPr lang="en-US" dirty="0"/>
          </a:p>
        </p:txBody>
      </p:sp>
    </p:spTree>
    <p:extLst>
      <p:ext uri="{BB962C8B-B14F-4D97-AF65-F5344CB8AC3E}">
        <p14:creationId xmlns:p14="http://schemas.microsoft.com/office/powerpoint/2010/main" val="1789662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JM"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7D7D0FC4-79A4-4CD6-9D21-6D2AFDDF42EC}" type="datetimeFigureOut">
              <a:rPr lang="en-JM" smtClean="0"/>
              <a:t>10/10/2023</a:t>
            </a:fld>
            <a:endParaRPr lang="en-JM" dirty="0"/>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JM"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JM"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EA829E4-7B8F-48ED-BCF8-1C0A3C644052}" type="slidenum">
              <a:rPr lang="en-JM" smtClean="0"/>
              <a:t>‹Nº›</a:t>
            </a:fld>
            <a:endParaRPr lang="en-JM" dirty="0"/>
          </a:p>
        </p:txBody>
      </p:sp>
    </p:spTree>
    <p:extLst>
      <p:ext uri="{BB962C8B-B14F-4D97-AF65-F5344CB8AC3E}">
        <p14:creationId xmlns:p14="http://schemas.microsoft.com/office/powerpoint/2010/main" val="4870379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00075" y="962025"/>
            <a:ext cx="6407150" cy="4806950"/>
          </a:xfrm>
          <a:prstGeom prst="rect">
            <a:avLst/>
          </a:prstGeom>
          <a:noFill/>
          <a:ln w="12700">
            <a:solidFill>
              <a:prstClr val="black"/>
            </a:solidFill>
          </a:ln>
        </p:spPr>
      </p:sp>
      <p:sp>
        <p:nvSpPr>
          <p:cNvPr id="3" name="2 Marcador de notas"/>
          <p:cNvSpPr>
            <a:spLocks noGrp="1"/>
          </p:cNvSpPr>
          <p:nvPr>
            <p:ph type="body" idx="1"/>
          </p:nvPr>
        </p:nvSpPr>
        <p:spPr>
          <a:xfrm>
            <a:off x="289142" y="6410795"/>
            <a:ext cx="7108869" cy="5654242"/>
          </a:xfrm>
          <a:prstGeom prst="rect">
            <a:avLst/>
          </a:prstGeom>
        </p:spPr>
        <p:txBody>
          <a:bodyPr lIns="116208" tIns="58104" rIns="116208" bIns="58104"/>
          <a:lstStyle/>
          <a:p>
            <a:endParaRPr lang="es-ES" dirty="0"/>
          </a:p>
        </p:txBody>
      </p:sp>
    </p:spTree>
    <p:extLst>
      <p:ext uri="{BB962C8B-B14F-4D97-AF65-F5344CB8AC3E}">
        <p14:creationId xmlns:p14="http://schemas.microsoft.com/office/powerpoint/2010/main" val="654299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11213" y="858838"/>
            <a:ext cx="5726112" cy="4295775"/>
          </a:xfrm>
          <a:prstGeom prst="rect">
            <a:avLst/>
          </a:prstGeom>
          <a:noFill/>
          <a:ln w="12700">
            <a:solidFill>
              <a:prstClr val="black"/>
            </a:solidFill>
          </a:ln>
        </p:spPr>
      </p:sp>
      <p:sp>
        <p:nvSpPr>
          <p:cNvPr id="3" name="2 Marcador de notas"/>
          <p:cNvSpPr>
            <a:spLocks noGrp="1"/>
          </p:cNvSpPr>
          <p:nvPr>
            <p:ph type="body" idx="1"/>
          </p:nvPr>
        </p:nvSpPr>
        <p:spPr>
          <a:xfrm>
            <a:off x="279314" y="5727652"/>
            <a:ext cx="6867244" cy="5051719"/>
          </a:xfrm>
          <a:prstGeom prst="rect">
            <a:avLst/>
          </a:prstGeom>
        </p:spPr>
        <p:txBody>
          <a:bodyPr lIns="107282" tIns="53641" rIns="107282" bIns="53641"/>
          <a:lstStyle/>
          <a:p>
            <a:endParaRPr lang="es-ES" dirty="0"/>
          </a:p>
        </p:txBody>
      </p:sp>
    </p:spTree>
    <p:extLst>
      <p:ext uri="{BB962C8B-B14F-4D97-AF65-F5344CB8AC3E}">
        <p14:creationId xmlns:p14="http://schemas.microsoft.com/office/powerpoint/2010/main" val="2249991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11213" y="858838"/>
            <a:ext cx="5726112" cy="4295775"/>
          </a:xfrm>
          <a:prstGeom prst="rect">
            <a:avLst/>
          </a:prstGeom>
          <a:noFill/>
          <a:ln w="12700">
            <a:solidFill>
              <a:prstClr val="black"/>
            </a:solidFill>
          </a:ln>
        </p:spPr>
      </p:sp>
      <p:sp>
        <p:nvSpPr>
          <p:cNvPr id="3" name="2 Marcador de notas"/>
          <p:cNvSpPr>
            <a:spLocks noGrp="1"/>
          </p:cNvSpPr>
          <p:nvPr>
            <p:ph type="body" idx="1"/>
          </p:nvPr>
        </p:nvSpPr>
        <p:spPr>
          <a:xfrm>
            <a:off x="279314" y="5727652"/>
            <a:ext cx="6867244" cy="5051719"/>
          </a:xfrm>
          <a:prstGeom prst="rect">
            <a:avLst/>
          </a:prstGeom>
        </p:spPr>
        <p:txBody>
          <a:bodyPr lIns="107282" tIns="53641" rIns="107282" bIns="53641"/>
          <a:lstStyle/>
          <a:p>
            <a:endParaRPr lang="es-ES" dirty="0"/>
          </a:p>
        </p:txBody>
      </p:sp>
    </p:spTree>
    <p:extLst>
      <p:ext uri="{BB962C8B-B14F-4D97-AF65-F5344CB8AC3E}">
        <p14:creationId xmlns:p14="http://schemas.microsoft.com/office/powerpoint/2010/main" val="3487918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11213" y="858838"/>
            <a:ext cx="5726112" cy="4295775"/>
          </a:xfrm>
          <a:prstGeom prst="rect">
            <a:avLst/>
          </a:prstGeom>
          <a:noFill/>
          <a:ln w="12700">
            <a:solidFill>
              <a:prstClr val="black"/>
            </a:solidFill>
          </a:ln>
        </p:spPr>
      </p:sp>
      <p:sp>
        <p:nvSpPr>
          <p:cNvPr id="3" name="2 Marcador de notas"/>
          <p:cNvSpPr>
            <a:spLocks noGrp="1"/>
          </p:cNvSpPr>
          <p:nvPr>
            <p:ph type="body" idx="1"/>
          </p:nvPr>
        </p:nvSpPr>
        <p:spPr>
          <a:xfrm>
            <a:off x="279314" y="5727652"/>
            <a:ext cx="6867244" cy="5051719"/>
          </a:xfrm>
          <a:prstGeom prst="rect">
            <a:avLst/>
          </a:prstGeom>
        </p:spPr>
        <p:txBody>
          <a:bodyPr lIns="107282" tIns="53641" rIns="107282" bIns="53641"/>
          <a:lstStyle/>
          <a:p>
            <a:endParaRPr lang="es-ES" dirty="0"/>
          </a:p>
        </p:txBody>
      </p:sp>
    </p:spTree>
    <p:extLst>
      <p:ext uri="{BB962C8B-B14F-4D97-AF65-F5344CB8AC3E}">
        <p14:creationId xmlns:p14="http://schemas.microsoft.com/office/powerpoint/2010/main" val="4259732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EA829E4-7B8F-48ED-BCF8-1C0A3C644052}" type="slidenum">
              <a:rPr lang="en-JM" smtClean="0"/>
              <a:t>115</a:t>
            </a:fld>
            <a:endParaRPr lang="en-JM" dirty="0"/>
          </a:p>
        </p:txBody>
      </p:sp>
    </p:spTree>
    <p:extLst>
      <p:ext uri="{BB962C8B-B14F-4D97-AF65-F5344CB8AC3E}">
        <p14:creationId xmlns:p14="http://schemas.microsoft.com/office/powerpoint/2010/main" val="4209636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11213" y="858838"/>
            <a:ext cx="5726112" cy="4295775"/>
          </a:xfrm>
          <a:prstGeom prst="rect">
            <a:avLst/>
          </a:prstGeom>
          <a:noFill/>
          <a:ln w="12700">
            <a:solidFill>
              <a:prstClr val="black"/>
            </a:solidFill>
          </a:ln>
        </p:spPr>
      </p:sp>
      <p:sp>
        <p:nvSpPr>
          <p:cNvPr id="3" name="2 Marcador de notas"/>
          <p:cNvSpPr>
            <a:spLocks noGrp="1"/>
          </p:cNvSpPr>
          <p:nvPr>
            <p:ph type="body" idx="1"/>
          </p:nvPr>
        </p:nvSpPr>
        <p:spPr>
          <a:xfrm>
            <a:off x="279314" y="5727652"/>
            <a:ext cx="6867244" cy="5051719"/>
          </a:xfrm>
          <a:prstGeom prst="rect">
            <a:avLst/>
          </a:prstGeom>
        </p:spPr>
        <p:txBody>
          <a:bodyPr lIns="107282" tIns="53641" rIns="107282" bIns="53641"/>
          <a:lstStyle/>
          <a:p>
            <a:endParaRPr lang="es-ES" dirty="0"/>
          </a:p>
        </p:txBody>
      </p:sp>
    </p:spTree>
    <p:extLst>
      <p:ext uri="{BB962C8B-B14F-4D97-AF65-F5344CB8AC3E}">
        <p14:creationId xmlns:p14="http://schemas.microsoft.com/office/powerpoint/2010/main" val="1563000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11213" y="858838"/>
            <a:ext cx="5726112" cy="4295775"/>
          </a:xfrm>
          <a:prstGeom prst="rect">
            <a:avLst/>
          </a:prstGeom>
          <a:noFill/>
          <a:ln w="12700">
            <a:solidFill>
              <a:prstClr val="black"/>
            </a:solidFill>
          </a:ln>
        </p:spPr>
      </p:sp>
      <p:sp>
        <p:nvSpPr>
          <p:cNvPr id="3" name="2 Marcador de notas"/>
          <p:cNvSpPr>
            <a:spLocks noGrp="1"/>
          </p:cNvSpPr>
          <p:nvPr>
            <p:ph type="body" idx="1"/>
          </p:nvPr>
        </p:nvSpPr>
        <p:spPr>
          <a:xfrm>
            <a:off x="279314" y="5727652"/>
            <a:ext cx="6867244" cy="5051719"/>
          </a:xfrm>
          <a:prstGeom prst="rect">
            <a:avLst/>
          </a:prstGeom>
        </p:spPr>
        <p:txBody>
          <a:bodyPr lIns="107282" tIns="53641" rIns="107282" bIns="53641"/>
          <a:lstStyle/>
          <a:p>
            <a:endParaRPr lang="es-ES" dirty="0"/>
          </a:p>
        </p:txBody>
      </p:sp>
    </p:spTree>
    <p:extLst>
      <p:ext uri="{BB962C8B-B14F-4D97-AF65-F5344CB8AC3E}">
        <p14:creationId xmlns:p14="http://schemas.microsoft.com/office/powerpoint/2010/main" val="2205075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11213" y="858838"/>
            <a:ext cx="5726112" cy="4295775"/>
          </a:xfrm>
          <a:prstGeom prst="rect">
            <a:avLst/>
          </a:prstGeom>
          <a:noFill/>
          <a:ln w="12700">
            <a:solidFill>
              <a:prstClr val="black"/>
            </a:solidFill>
          </a:ln>
        </p:spPr>
      </p:sp>
      <p:sp>
        <p:nvSpPr>
          <p:cNvPr id="3" name="2 Marcador de notas"/>
          <p:cNvSpPr>
            <a:spLocks noGrp="1"/>
          </p:cNvSpPr>
          <p:nvPr>
            <p:ph type="body" idx="1"/>
          </p:nvPr>
        </p:nvSpPr>
        <p:spPr>
          <a:xfrm>
            <a:off x="279314" y="5727652"/>
            <a:ext cx="6867244" cy="5051719"/>
          </a:xfrm>
          <a:prstGeom prst="rect">
            <a:avLst/>
          </a:prstGeom>
        </p:spPr>
        <p:txBody>
          <a:bodyPr lIns="107282" tIns="53641" rIns="107282" bIns="53641"/>
          <a:lstStyle/>
          <a:p>
            <a:endParaRPr lang="es-ES" dirty="0"/>
          </a:p>
        </p:txBody>
      </p:sp>
    </p:spTree>
    <p:extLst>
      <p:ext uri="{BB962C8B-B14F-4D97-AF65-F5344CB8AC3E}">
        <p14:creationId xmlns:p14="http://schemas.microsoft.com/office/powerpoint/2010/main" val="324493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15D1158-9612-4A20-AC6B-A26B4140E025}" type="slidenum">
              <a:rPr lang="es-ES" smtClean="0"/>
              <a:t>15</a:t>
            </a:fld>
            <a:endParaRPr lang="es-ES" dirty="0"/>
          </a:p>
        </p:txBody>
      </p:sp>
    </p:spTree>
    <p:extLst>
      <p:ext uri="{BB962C8B-B14F-4D97-AF65-F5344CB8AC3E}">
        <p14:creationId xmlns:p14="http://schemas.microsoft.com/office/powerpoint/2010/main" val="97221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15D1158-9612-4A20-AC6B-A26B4140E025}" type="slidenum">
              <a:rPr lang="es-ES" smtClean="0"/>
              <a:t>16</a:t>
            </a:fld>
            <a:endParaRPr lang="es-ES" dirty="0"/>
          </a:p>
        </p:txBody>
      </p:sp>
    </p:spTree>
    <p:extLst>
      <p:ext uri="{BB962C8B-B14F-4D97-AF65-F5344CB8AC3E}">
        <p14:creationId xmlns:p14="http://schemas.microsoft.com/office/powerpoint/2010/main" val="3717989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11213" y="858838"/>
            <a:ext cx="5726112" cy="4295775"/>
          </a:xfrm>
          <a:prstGeom prst="rect">
            <a:avLst/>
          </a:prstGeom>
          <a:noFill/>
          <a:ln w="12700">
            <a:solidFill>
              <a:prstClr val="black"/>
            </a:solidFill>
          </a:ln>
        </p:spPr>
      </p:sp>
      <p:sp>
        <p:nvSpPr>
          <p:cNvPr id="3" name="2 Marcador de notas"/>
          <p:cNvSpPr>
            <a:spLocks noGrp="1"/>
          </p:cNvSpPr>
          <p:nvPr>
            <p:ph type="body" idx="1"/>
          </p:nvPr>
        </p:nvSpPr>
        <p:spPr>
          <a:xfrm>
            <a:off x="279314" y="5727652"/>
            <a:ext cx="6867244" cy="5051719"/>
          </a:xfrm>
          <a:prstGeom prst="rect">
            <a:avLst/>
          </a:prstGeom>
        </p:spPr>
        <p:txBody>
          <a:bodyPr lIns="107282" tIns="53641" rIns="107282" bIns="53641"/>
          <a:lstStyle/>
          <a:p>
            <a:endParaRPr lang="es-ES" dirty="0"/>
          </a:p>
        </p:txBody>
      </p:sp>
    </p:spTree>
    <p:extLst>
      <p:ext uri="{BB962C8B-B14F-4D97-AF65-F5344CB8AC3E}">
        <p14:creationId xmlns:p14="http://schemas.microsoft.com/office/powerpoint/2010/main" val="3667655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11213" y="858838"/>
            <a:ext cx="5726112" cy="4295775"/>
          </a:xfrm>
          <a:prstGeom prst="rect">
            <a:avLst/>
          </a:prstGeom>
          <a:noFill/>
          <a:ln w="12700">
            <a:solidFill>
              <a:prstClr val="black"/>
            </a:solidFill>
          </a:ln>
        </p:spPr>
      </p:sp>
      <p:sp>
        <p:nvSpPr>
          <p:cNvPr id="3" name="2 Marcador de notas"/>
          <p:cNvSpPr>
            <a:spLocks noGrp="1"/>
          </p:cNvSpPr>
          <p:nvPr>
            <p:ph type="body" idx="1"/>
          </p:nvPr>
        </p:nvSpPr>
        <p:spPr>
          <a:xfrm>
            <a:off x="279314" y="5727652"/>
            <a:ext cx="6867244" cy="5051719"/>
          </a:xfrm>
          <a:prstGeom prst="rect">
            <a:avLst/>
          </a:prstGeom>
        </p:spPr>
        <p:txBody>
          <a:bodyPr lIns="107282" tIns="53641" rIns="107282" bIns="53641"/>
          <a:lstStyle/>
          <a:p>
            <a:endParaRPr lang="es-ES" dirty="0"/>
          </a:p>
        </p:txBody>
      </p:sp>
    </p:spTree>
    <p:extLst>
      <p:ext uri="{BB962C8B-B14F-4D97-AF65-F5344CB8AC3E}">
        <p14:creationId xmlns:p14="http://schemas.microsoft.com/office/powerpoint/2010/main" val="2983945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11213" y="858838"/>
            <a:ext cx="5726112" cy="4295775"/>
          </a:xfrm>
          <a:prstGeom prst="rect">
            <a:avLst/>
          </a:prstGeom>
          <a:noFill/>
          <a:ln w="12700">
            <a:solidFill>
              <a:prstClr val="black"/>
            </a:solidFill>
          </a:ln>
        </p:spPr>
      </p:sp>
      <p:sp>
        <p:nvSpPr>
          <p:cNvPr id="3" name="2 Marcador de notas"/>
          <p:cNvSpPr>
            <a:spLocks noGrp="1"/>
          </p:cNvSpPr>
          <p:nvPr>
            <p:ph type="body" idx="1"/>
          </p:nvPr>
        </p:nvSpPr>
        <p:spPr>
          <a:xfrm>
            <a:off x="279314" y="5727652"/>
            <a:ext cx="6867244" cy="5051719"/>
          </a:xfrm>
          <a:prstGeom prst="rect">
            <a:avLst/>
          </a:prstGeom>
        </p:spPr>
        <p:txBody>
          <a:bodyPr lIns="107282" tIns="53641" rIns="107282" bIns="53641"/>
          <a:lstStyle/>
          <a:p>
            <a:endParaRPr lang="es-ES" dirty="0"/>
          </a:p>
        </p:txBody>
      </p:sp>
    </p:spTree>
    <p:extLst>
      <p:ext uri="{BB962C8B-B14F-4D97-AF65-F5344CB8AC3E}">
        <p14:creationId xmlns:p14="http://schemas.microsoft.com/office/powerpoint/2010/main" val="123694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11213" y="858838"/>
            <a:ext cx="5726112" cy="4295775"/>
          </a:xfrm>
          <a:prstGeom prst="rect">
            <a:avLst/>
          </a:prstGeom>
          <a:noFill/>
          <a:ln w="12700">
            <a:solidFill>
              <a:prstClr val="black"/>
            </a:solidFill>
          </a:ln>
        </p:spPr>
      </p:sp>
      <p:sp>
        <p:nvSpPr>
          <p:cNvPr id="3" name="2 Marcador de notas"/>
          <p:cNvSpPr>
            <a:spLocks noGrp="1"/>
          </p:cNvSpPr>
          <p:nvPr>
            <p:ph type="body" idx="1"/>
          </p:nvPr>
        </p:nvSpPr>
        <p:spPr>
          <a:xfrm>
            <a:off x="279314" y="5727652"/>
            <a:ext cx="6867244" cy="5051719"/>
          </a:xfrm>
          <a:prstGeom prst="rect">
            <a:avLst/>
          </a:prstGeom>
        </p:spPr>
        <p:txBody>
          <a:bodyPr lIns="107282" tIns="53641" rIns="107282" bIns="53641"/>
          <a:lstStyle/>
          <a:p>
            <a:endParaRPr lang="es-ES" dirty="0"/>
          </a:p>
        </p:txBody>
      </p:sp>
    </p:spTree>
    <p:extLst>
      <p:ext uri="{BB962C8B-B14F-4D97-AF65-F5344CB8AC3E}">
        <p14:creationId xmlns:p14="http://schemas.microsoft.com/office/powerpoint/2010/main" val="393722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11213" y="858838"/>
            <a:ext cx="5726112" cy="4295775"/>
          </a:xfrm>
          <a:prstGeom prst="rect">
            <a:avLst/>
          </a:prstGeom>
          <a:noFill/>
          <a:ln w="12700">
            <a:solidFill>
              <a:prstClr val="black"/>
            </a:solidFill>
          </a:ln>
        </p:spPr>
      </p:sp>
      <p:sp>
        <p:nvSpPr>
          <p:cNvPr id="3" name="2 Marcador de notas"/>
          <p:cNvSpPr>
            <a:spLocks noGrp="1"/>
          </p:cNvSpPr>
          <p:nvPr>
            <p:ph type="body" idx="1"/>
          </p:nvPr>
        </p:nvSpPr>
        <p:spPr>
          <a:xfrm>
            <a:off x="279314" y="5727652"/>
            <a:ext cx="6867244" cy="5051719"/>
          </a:xfrm>
          <a:prstGeom prst="rect">
            <a:avLst/>
          </a:prstGeom>
        </p:spPr>
        <p:txBody>
          <a:bodyPr lIns="107282" tIns="53641" rIns="107282" bIns="53641"/>
          <a:lstStyle/>
          <a:p>
            <a:endParaRPr lang="es-ES" dirty="0"/>
          </a:p>
        </p:txBody>
      </p:sp>
    </p:spTree>
    <p:extLst>
      <p:ext uri="{BB962C8B-B14F-4D97-AF65-F5344CB8AC3E}">
        <p14:creationId xmlns:p14="http://schemas.microsoft.com/office/powerpoint/2010/main" val="3623378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k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Picture Placeholder 11"/>
          <p:cNvSpPr>
            <a:spLocks noGrp="1"/>
          </p:cNvSpPr>
          <p:nvPr>
            <p:ph type="pic" sz="quarter" idx="14"/>
          </p:nvPr>
        </p:nvSpPr>
        <p:spPr>
          <a:xfrm>
            <a:off x="0" y="0"/>
            <a:ext cx="9144000" cy="6858000"/>
          </a:xfrm>
        </p:spPr>
        <p:txBody>
          <a:bodyPr/>
          <a:lstStyle/>
          <a:p>
            <a:endParaRPr lang="en-US" dirty="0"/>
          </a:p>
        </p:txBody>
      </p:sp>
    </p:spTree>
    <p:extLst>
      <p:ext uri="{BB962C8B-B14F-4D97-AF65-F5344CB8AC3E}">
        <p14:creationId xmlns:p14="http://schemas.microsoft.com/office/powerpoint/2010/main" val="63253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5715000" cy="1143000"/>
          </a:xfrm>
        </p:spPr>
        <p:txBody>
          <a:bodyPr/>
          <a:lstStyle>
            <a:lvl1pPr algn="l">
              <a:defRPr/>
            </a:lvl1pPr>
          </a:lstStyle>
          <a:p>
            <a:r>
              <a:rPr lang="en-US" dirty="0"/>
              <a:t>Click to edit Master title style</a:t>
            </a:r>
            <a:endParaRPr lang="en-JM" dirty="0"/>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1EFD8319-F131-433F-8578-8130D201B41F}" type="datetime1">
              <a:rPr lang="en-JM" smtClean="0"/>
              <a:t>10/10/2023</a:t>
            </a:fld>
            <a:endParaRPr lang="en-JM" dirty="0"/>
          </a:p>
        </p:txBody>
      </p:sp>
      <p:sp>
        <p:nvSpPr>
          <p:cNvPr id="10" name="Rectangle 9"/>
          <p:cNvSpPr/>
          <p:nvPr userDrawn="1"/>
        </p:nvSpPr>
        <p:spPr>
          <a:xfrm>
            <a:off x="5486400" y="0"/>
            <a:ext cx="3657600" cy="68580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a:ea typeface="Open Sans" panose="020B0606030504020204" pitchFamily="34" charset="0"/>
                <a:cs typeface="Open Sans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45566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79E1ABC2-8FE6-42A7-9A1D-411A67E880C5}" type="datetime1">
              <a:rPr lang="en-JM" smtClean="0"/>
              <a:t>10/10/2023</a:t>
            </a:fld>
            <a:endParaRPr lang="en-JM" dirty="0"/>
          </a:p>
        </p:txBody>
      </p:sp>
      <p:sp>
        <p:nvSpPr>
          <p:cNvPr id="7" name="Picture Placeholder 3"/>
          <p:cNvSpPr>
            <a:spLocks noGrp="1"/>
          </p:cNvSpPr>
          <p:nvPr>
            <p:ph type="pic" sz="quarter" idx="56"/>
          </p:nvPr>
        </p:nvSpPr>
        <p:spPr>
          <a:xfrm>
            <a:off x="533400" y="2108200"/>
            <a:ext cx="2133600" cy="1625600"/>
          </a:xfrm>
        </p:spPr>
        <p:txBody>
          <a:bodyPr>
            <a:normAutofit/>
          </a:bodyPr>
          <a:lstStyle>
            <a:lvl1pPr marL="0" indent="0">
              <a:buFontTx/>
              <a:buNone/>
              <a:defRPr sz="1100">
                <a:solidFill>
                  <a:srgbClr val="17252F"/>
                </a:solidFill>
              </a:defRPr>
            </a:lvl1pPr>
          </a:lstStyle>
          <a:p>
            <a:endParaRPr lang="en-JM" dirty="0"/>
          </a:p>
        </p:txBody>
      </p:sp>
      <p:sp>
        <p:nvSpPr>
          <p:cNvPr id="8" name="Picture Placeholder 3"/>
          <p:cNvSpPr>
            <a:spLocks noGrp="1"/>
          </p:cNvSpPr>
          <p:nvPr>
            <p:ph type="pic" sz="quarter" idx="57"/>
          </p:nvPr>
        </p:nvSpPr>
        <p:spPr>
          <a:xfrm>
            <a:off x="2760662" y="2108200"/>
            <a:ext cx="2133600" cy="1625600"/>
          </a:xfrm>
        </p:spPr>
        <p:txBody>
          <a:bodyPr>
            <a:normAutofit/>
          </a:bodyPr>
          <a:lstStyle>
            <a:lvl1pPr marL="0" indent="0">
              <a:buFontTx/>
              <a:buNone/>
              <a:defRPr sz="1100">
                <a:solidFill>
                  <a:srgbClr val="17252F"/>
                </a:solidFill>
              </a:defRPr>
            </a:lvl1pPr>
          </a:lstStyle>
          <a:p>
            <a:endParaRPr lang="en-JM" dirty="0"/>
          </a:p>
        </p:txBody>
      </p:sp>
      <p:sp>
        <p:nvSpPr>
          <p:cNvPr id="9" name="Picture Placeholder 3"/>
          <p:cNvSpPr>
            <a:spLocks noGrp="1"/>
          </p:cNvSpPr>
          <p:nvPr>
            <p:ph type="pic" sz="quarter" idx="58"/>
          </p:nvPr>
        </p:nvSpPr>
        <p:spPr>
          <a:xfrm>
            <a:off x="533400" y="3835400"/>
            <a:ext cx="2133600" cy="1625600"/>
          </a:xfrm>
        </p:spPr>
        <p:txBody>
          <a:bodyPr>
            <a:normAutofit/>
          </a:bodyPr>
          <a:lstStyle>
            <a:lvl1pPr marL="0" indent="0">
              <a:buFontTx/>
              <a:buNone/>
              <a:defRPr sz="1100">
                <a:solidFill>
                  <a:srgbClr val="17252F"/>
                </a:solidFill>
              </a:defRPr>
            </a:lvl1pPr>
          </a:lstStyle>
          <a:p>
            <a:endParaRPr lang="en-JM" dirty="0"/>
          </a:p>
        </p:txBody>
      </p:sp>
      <p:sp>
        <p:nvSpPr>
          <p:cNvPr id="10" name="Picture Placeholder 3"/>
          <p:cNvSpPr>
            <a:spLocks noGrp="1"/>
          </p:cNvSpPr>
          <p:nvPr>
            <p:ph type="pic" sz="quarter" idx="59"/>
          </p:nvPr>
        </p:nvSpPr>
        <p:spPr>
          <a:xfrm>
            <a:off x="2760662" y="3835400"/>
            <a:ext cx="2133600" cy="1625600"/>
          </a:xfrm>
        </p:spPr>
        <p:txBody>
          <a:bodyPr>
            <a:normAutofit/>
          </a:bodyPr>
          <a:lstStyle>
            <a:lvl1pPr marL="0" indent="0">
              <a:buFontTx/>
              <a:buNone/>
              <a:defRPr sz="1100">
                <a:solidFill>
                  <a:srgbClr val="17252F"/>
                </a:solidFill>
              </a:defRPr>
            </a:lvl1pPr>
          </a:lstStyle>
          <a:p>
            <a:endParaRPr lang="en-JM" dirty="0"/>
          </a:p>
        </p:txBody>
      </p:sp>
      <p:sp>
        <p:nvSpPr>
          <p:cNvPr id="12"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060513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rgbClr val="F7D34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Master title style</a:t>
            </a:r>
            <a:endParaRPr lang="en-JM" dirty="0"/>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79E1ABC2-8FE6-42A7-9A1D-411A67E880C5}" type="datetime1">
              <a:rPr lang="en-JM" smtClean="0"/>
              <a:t>10/10/2023</a:t>
            </a:fld>
            <a:endParaRPr lang="en-JM" dirty="0"/>
          </a:p>
        </p:txBody>
      </p:sp>
      <p:sp>
        <p:nvSpPr>
          <p:cNvPr id="12"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4" name="Rectangle 23"/>
          <p:cNvSpPr/>
          <p:nvPr userDrawn="1"/>
        </p:nvSpPr>
        <p:spPr>
          <a:xfrm>
            <a:off x="0" y="2026920"/>
            <a:ext cx="2286000" cy="30480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tx1">
                  <a:lumMod val="65000"/>
                  <a:lumOff val="35000"/>
                </a:schemeClr>
              </a:solidFill>
            </a:endParaRPr>
          </a:p>
        </p:txBody>
      </p:sp>
      <p:sp>
        <p:nvSpPr>
          <p:cNvPr id="25" name="Rectangle 24"/>
          <p:cNvSpPr/>
          <p:nvPr userDrawn="1"/>
        </p:nvSpPr>
        <p:spPr>
          <a:xfrm>
            <a:off x="2286000" y="2026920"/>
            <a:ext cx="2286000" cy="3048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endParaRPr>
          </a:p>
        </p:txBody>
      </p:sp>
      <p:sp>
        <p:nvSpPr>
          <p:cNvPr id="26" name="Rectangle 25"/>
          <p:cNvSpPr/>
          <p:nvPr userDrawn="1"/>
        </p:nvSpPr>
        <p:spPr>
          <a:xfrm>
            <a:off x="4572000" y="2026920"/>
            <a:ext cx="2286000" cy="3048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rgbClr val="FFFFFF"/>
              </a:solidFill>
            </a:endParaRPr>
          </a:p>
        </p:txBody>
      </p:sp>
      <p:sp>
        <p:nvSpPr>
          <p:cNvPr id="27" name="Rectangle 26"/>
          <p:cNvSpPr/>
          <p:nvPr userDrawn="1"/>
        </p:nvSpPr>
        <p:spPr>
          <a:xfrm>
            <a:off x="6858000" y="2026920"/>
            <a:ext cx="2286000" cy="3048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rgbClr val="FFFFFF"/>
              </a:solidFill>
            </a:endParaRPr>
          </a:p>
        </p:txBody>
      </p:sp>
      <p:sp>
        <p:nvSpPr>
          <p:cNvPr id="28" name="Picture Placeholder 27"/>
          <p:cNvSpPr>
            <a:spLocks noGrp="1"/>
          </p:cNvSpPr>
          <p:nvPr>
            <p:ph type="pic" sz="quarter" idx="24"/>
          </p:nvPr>
        </p:nvSpPr>
        <p:spPr>
          <a:xfrm>
            <a:off x="0" y="2332989"/>
            <a:ext cx="2276856" cy="1746251"/>
          </a:xfrm>
        </p:spPr>
        <p:txBody>
          <a:bodyPr/>
          <a:lstStyle/>
          <a:p>
            <a:endParaRPr lang="en-JM" dirty="0"/>
          </a:p>
        </p:txBody>
      </p:sp>
      <p:sp>
        <p:nvSpPr>
          <p:cNvPr id="30" name="Picture Placeholder 27"/>
          <p:cNvSpPr>
            <a:spLocks noGrp="1"/>
          </p:cNvSpPr>
          <p:nvPr>
            <p:ph type="pic" sz="quarter" idx="25"/>
          </p:nvPr>
        </p:nvSpPr>
        <p:spPr>
          <a:xfrm>
            <a:off x="2286000" y="2332989"/>
            <a:ext cx="2276856" cy="1746251"/>
          </a:xfrm>
        </p:spPr>
        <p:txBody>
          <a:bodyPr/>
          <a:lstStyle/>
          <a:p>
            <a:endParaRPr lang="en-JM" dirty="0"/>
          </a:p>
        </p:txBody>
      </p:sp>
      <p:sp>
        <p:nvSpPr>
          <p:cNvPr id="31" name="Picture Placeholder 27"/>
          <p:cNvSpPr>
            <a:spLocks noGrp="1"/>
          </p:cNvSpPr>
          <p:nvPr>
            <p:ph type="pic" sz="quarter" idx="26"/>
          </p:nvPr>
        </p:nvSpPr>
        <p:spPr>
          <a:xfrm>
            <a:off x="4572000" y="2331720"/>
            <a:ext cx="2276856" cy="1746251"/>
          </a:xfrm>
        </p:spPr>
        <p:txBody>
          <a:bodyPr/>
          <a:lstStyle/>
          <a:p>
            <a:endParaRPr lang="en-JM" dirty="0"/>
          </a:p>
        </p:txBody>
      </p:sp>
      <p:sp>
        <p:nvSpPr>
          <p:cNvPr id="32" name="Picture Placeholder 27"/>
          <p:cNvSpPr>
            <a:spLocks noGrp="1"/>
          </p:cNvSpPr>
          <p:nvPr>
            <p:ph type="pic" sz="quarter" idx="27"/>
          </p:nvPr>
        </p:nvSpPr>
        <p:spPr>
          <a:xfrm>
            <a:off x="6858000" y="2331720"/>
            <a:ext cx="2286000" cy="1746251"/>
          </a:xfrm>
        </p:spPr>
        <p:txBody>
          <a:bodyPr/>
          <a:lstStyle/>
          <a:p>
            <a:endParaRPr lang="en-JM" dirty="0"/>
          </a:p>
        </p:txBody>
      </p:sp>
      <p:sp>
        <p:nvSpPr>
          <p:cNvPr id="36" name="Text Placeholder 35"/>
          <p:cNvSpPr>
            <a:spLocks noGrp="1"/>
          </p:cNvSpPr>
          <p:nvPr>
            <p:ph type="body" sz="quarter" idx="28"/>
          </p:nvPr>
        </p:nvSpPr>
        <p:spPr>
          <a:xfrm>
            <a:off x="457200" y="4466168"/>
            <a:ext cx="1752600" cy="486833"/>
          </a:xfrm>
        </p:spPr>
        <p:txBody>
          <a:bodyPr>
            <a:noAutofit/>
          </a:bodyPr>
          <a:lstStyle>
            <a:lvl1pPr marL="0" indent="0">
              <a:buFontTx/>
              <a:buNone/>
              <a:defRPr sz="1100" b="0" i="0">
                <a:solidFill>
                  <a:schemeClr val="tx1">
                    <a:lumMod val="50000"/>
                    <a:lumOff val="50000"/>
                  </a:schemeClr>
                </a:solidFill>
                <a:latin typeface="Calibri Light" charset="0"/>
                <a:ea typeface="Calibri Light" charset="0"/>
                <a:cs typeface="Calibri Light" charset="0"/>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endParaRPr lang="en-JM" dirty="0"/>
          </a:p>
        </p:txBody>
      </p:sp>
      <p:sp>
        <p:nvSpPr>
          <p:cNvPr id="40" name="Text Placeholder 39"/>
          <p:cNvSpPr>
            <a:spLocks noGrp="1"/>
          </p:cNvSpPr>
          <p:nvPr>
            <p:ph type="body" sz="quarter" idx="29"/>
          </p:nvPr>
        </p:nvSpPr>
        <p:spPr>
          <a:xfrm>
            <a:off x="457200" y="4749800"/>
            <a:ext cx="1752600" cy="711200"/>
          </a:xfrm>
        </p:spPr>
        <p:txBody>
          <a:bodyPr>
            <a:noAutofit/>
          </a:bodyPr>
          <a:lstStyle>
            <a:lvl1pPr marL="0" indent="0">
              <a:buFontTx/>
              <a:buNone/>
              <a:defRPr sz="1100" b="0" i="0">
                <a:solidFill>
                  <a:schemeClr val="tx1">
                    <a:lumMod val="50000"/>
                    <a:lumOff val="50000"/>
                  </a:schemeClr>
                </a:solidFill>
                <a:latin typeface="Calibri Light" charset="0"/>
                <a:ea typeface="Calibri Light" charset="0"/>
                <a:cs typeface="Calibri Light"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41" name="Text Placeholder 35"/>
          <p:cNvSpPr>
            <a:spLocks noGrp="1"/>
          </p:cNvSpPr>
          <p:nvPr>
            <p:ph type="body" sz="quarter" idx="30"/>
          </p:nvPr>
        </p:nvSpPr>
        <p:spPr>
          <a:xfrm>
            <a:off x="2590800" y="4466168"/>
            <a:ext cx="1752600" cy="486833"/>
          </a:xfrm>
        </p:spPr>
        <p:txBody>
          <a:bodyPr>
            <a:noAutofit/>
          </a:bodyPr>
          <a:lstStyle>
            <a:lvl1pPr marL="0" indent="0">
              <a:buFontTx/>
              <a:buNone/>
              <a:defRPr sz="1100" b="0" i="0">
                <a:solidFill>
                  <a:schemeClr val="tx1">
                    <a:lumMod val="50000"/>
                    <a:lumOff val="50000"/>
                  </a:schemeClr>
                </a:solidFill>
                <a:latin typeface="Calibri Light" charset="0"/>
                <a:ea typeface="Calibri Light" charset="0"/>
                <a:cs typeface="Calibri Light" charset="0"/>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endParaRPr lang="en-JM" dirty="0"/>
          </a:p>
        </p:txBody>
      </p:sp>
      <p:sp>
        <p:nvSpPr>
          <p:cNvPr id="42" name="Text Placeholder 39"/>
          <p:cNvSpPr>
            <a:spLocks noGrp="1"/>
          </p:cNvSpPr>
          <p:nvPr>
            <p:ph type="body" sz="quarter" idx="31"/>
          </p:nvPr>
        </p:nvSpPr>
        <p:spPr>
          <a:xfrm>
            <a:off x="2590800" y="4749800"/>
            <a:ext cx="1752600" cy="711200"/>
          </a:xfrm>
        </p:spPr>
        <p:txBody>
          <a:bodyPr>
            <a:noAutofit/>
          </a:bodyPr>
          <a:lstStyle>
            <a:lvl1pPr marL="0" indent="0">
              <a:buFontTx/>
              <a:buNone/>
              <a:defRPr sz="1100" b="0" i="0">
                <a:solidFill>
                  <a:schemeClr val="tx1">
                    <a:lumMod val="50000"/>
                    <a:lumOff val="50000"/>
                  </a:schemeClr>
                </a:solidFill>
                <a:latin typeface="Calibri Light" charset="0"/>
                <a:ea typeface="Calibri Light" charset="0"/>
                <a:cs typeface="Calibri Light"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43" name="Text Placeholder 35"/>
          <p:cNvSpPr>
            <a:spLocks noGrp="1"/>
          </p:cNvSpPr>
          <p:nvPr>
            <p:ph type="body" sz="quarter" idx="32"/>
          </p:nvPr>
        </p:nvSpPr>
        <p:spPr>
          <a:xfrm>
            <a:off x="4800600" y="4466168"/>
            <a:ext cx="1752600" cy="486833"/>
          </a:xfrm>
        </p:spPr>
        <p:txBody>
          <a:bodyPr>
            <a:noAutofit/>
          </a:bodyPr>
          <a:lstStyle>
            <a:lvl1pPr marL="0" indent="0">
              <a:buFontTx/>
              <a:buNone/>
              <a:defRPr sz="1100" b="0" i="0">
                <a:solidFill>
                  <a:schemeClr val="tx1">
                    <a:lumMod val="50000"/>
                    <a:lumOff val="50000"/>
                  </a:schemeClr>
                </a:solidFill>
                <a:latin typeface="Calibri Light" charset="0"/>
                <a:ea typeface="Calibri Light" charset="0"/>
                <a:cs typeface="Calibri Light" charset="0"/>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endParaRPr lang="en-JM" dirty="0"/>
          </a:p>
        </p:txBody>
      </p:sp>
      <p:sp>
        <p:nvSpPr>
          <p:cNvPr id="44" name="Text Placeholder 39"/>
          <p:cNvSpPr>
            <a:spLocks noGrp="1"/>
          </p:cNvSpPr>
          <p:nvPr>
            <p:ph type="body" sz="quarter" idx="33"/>
          </p:nvPr>
        </p:nvSpPr>
        <p:spPr>
          <a:xfrm>
            <a:off x="4800600" y="4749800"/>
            <a:ext cx="1752600" cy="711200"/>
          </a:xfrm>
        </p:spPr>
        <p:txBody>
          <a:bodyPr>
            <a:noAutofit/>
          </a:bodyPr>
          <a:lstStyle>
            <a:lvl1pPr marL="0" indent="0">
              <a:buFontTx/>
              <a:buNone/>
              <a:defRPr sz="1100" b="0" i="0">
                <a:solidFill>
                  <a:schemeClr val="tx1">
                    <a:lumMod val="50000"/>
                    <a:lumOff val="50000"/>
                  </a:schemeClr>
                </a:solidFill>
                <a:latin typeface="Calibri Light" charset="0"/>
                <a:ea typeface="Calibri Light" charset="0"/>
                <a:cs typeface="Calibri Light"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45" name="Text Placeholder 35"/>
          <p:cNvSpPr>
            <a:spLocks noGrp="1"/>
          </p:cNvSpPr>
          <p:nvPr>
            <p:ph type="body" sz="quarter" idx="34"/>
          </p:nvPr>
        </p:nvSpPr>
        <p:spPr>
          <a:xfrm>
            <a:off x="7010400" y="4466168"/>
            <a:ext cx="1752600" cy="486833"/>
          </a:xfrm>
        </p:spPr>
        <p:txBody>
          <a:bodyPr>
            <a:noAutofit/>
          </a:bodyPr>
          <a:lstStyle>
            <a:lvl1pPr marL="0" indent="0">
              <a:buFontTx/>
              <a:buNone/>
              <a:defRPr sz="1100" b="0" i="0">
                <a:solidFill>
                  <a:schemeClr val="tx1">
                    <a:lumMod val="50000"/>
                    <a:lumOff val="50000"/>
                  </a:schemeClr>
                </a:solidFill>
                <a:latin typeface="Calibri Light" charset="0"/>
                <a:ea typeface="Calibri Light" charset="0"/>
                <a:cs typeface="Calibri Light" charset="0"/>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endParaRPr lang="en-JM" dirty="0"/>
          </a:p>
        </p:txBody>
      </p:sp>
      <p:sp>
        <p:nvSpPr>
          <p:cNvPr id="46" name="Text Placeholder 39"/>
          <p:cNvSpPr>
            <a:spLocks noGrp="1"/>
          </p:cNvSpPr>
          <p:nvPr>
            <p:ph type="body" sz="quarter" idx="35"/>
          </p:nvPr>
        </p:nvSpPr>
        <p:spPr>
          <a:xfrm>
            <a:off x="7010400" y="4749800"/>
            <a:ext cx="1752600" cy="711200"/>
          </a:xfrm>
        </p:spPr>
        <p:txBody>
          <a:bodyPr>
            <a:noAutofit/>
          </a:bodyPr>
          <a:lstStyle>
            <a:lvl1pPr marL="0" indent="0">
              <a:buFontTx/>
              <a:buNone/>
              <a:defRPr sz="1100" b="0" i="0">
                <a:solidFill>
                  <a:schemeClr val="tx1">
                    <a:lumMod val="50000"/>
                    <a:lumOff val="50000"/>
                  </a:schemeClr>
                </a:solidFill>
                <a:latin typeface="Calibri Light" charset="0"/>
                <a:ea typeface="Calibri Light" charset="0"/>
                <a:cs typeface="Calibri Light"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Tree>
    <p:extLst>
      <p:ext uri="{BB962C8B-B14F-4D97-AF65-F5344CB8AC3E}">
        <p14:creationId xmlns:p14="http://schemas.microsoft.com/office/powerpoint/2010/main" val="244334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705600" y="177800"/>
            <a:ext cx="2133600" cy="365125"/>
          </a:xfrm>
          <a:prstGeom prst="rect">
            <a:avLst/>
          </a:prstGeom>
        </p:spPr>
        <p:txBody>
          <a:bodyPr/>
          <a:lstStyle/>
          <a:p>
            <a:fld id="{0C2D860D-967D-4BD9-A37F-189CE2836843}" type="datetime1">
              <a:rPr lang="en-JM" smtClean="0"/>
              <a:t>10/10/2023</a:t>
            </a:fld>
            <a:endParaRPr lang="en-JM" dirty="0"/>
          </a:p>
        </p:txBody>
      </p:sp>
    </p:spTree>
    <p:extLst>
      <p:ext uri="{BB962C8B-B14F-4D97-AF65-F5344CB8AC3E}">
        <p14:creationId xmlns:p14="http://schemas.microsoft.com/office/powerpoint/2010/main" val="1287793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705600" y="177800"/>
            <a:ext cx="2133600" cy="365125"/>
          </a:xfrm>
          <a:prstGeom prst="rect">
            <a:avLst/>
          </a:prstGeom>
        </p:spPr>
        <p:txBody>
          <a:bodyPr/>
          <a:lstStyle/>
          <a:p>
            <a:fld id="{C547C458-496C-434C-A570-E4D6360DAA32}" type="datetime1">
              <a:rPr lang="en-JM" smtClean="0"/>
              <a:t>10/10/2023</a:t>
            </a:fld>
            <a:endParaRPr lang="en-JM" dirty="0"/>
          </a:p>
        </p:txBody>
      </p:sp>
      <p:sp>
        <p:nvSpPr>
          <p:cNvPr id="3" name="Picture Placeholder 2"/>
          <p:cNvSpPr>
            <a:spLocks noGrp="1"/>
          </p:cNvSpPr>
          <p:nvPr>
            <p:ph type="pic" sz="quarter" idx="29"/>
          </p:nvPr>
        </p:nvSpPr>
        <p:spPr>
          <a:xfrm>
            <a:off x="533400" y="0"/>
            <a:ext cx="4343400" cy="6858000"/>
          </a:xfrm>
        </p:spPr>
        <p:txBody>
          <a:bodyPr/>
          <a:lstStyle/>
          <a:p>
            <a:endParaRPr lang="en-US" dirty="0"/>
          </a:p>
        </p:txBody>
      </p:sp>
      <p:sp>
        <p:nvSpPr>
          <p:cNvPr id="12" name="Title 1"/>
          <p:cNvSpPr>
            <a:spLocks noGrp="1"/>
          </p:cNvSpPr>
          <p:nvPr>
            <p:ph type="title"/>
          </p:nvPr>
        </p:nvSpPr>
        <p:spPr>
          <a:xfrm>
            <a:off x="5181600" y="482600"/>
            <a:ext cx="3505200" cy="1143000"/>
          </a:xfrm>
        </p:spPr>
        <p:txBody>
          <a:bodyPr/>
          <a:lstStyle>
            <a:lvl1pPr algn="l">
              <a:defRPr/>
            </a:lvl1pPr>
          </a:lstStyle>
          <a:p>
            <a:r>
              <a:rPr lang="en-US" dirty="0"/>
              <a:t>Click to edit Master title style</a:t>
            </a:r>
            <a:endParaRPr lang="en-JM" dirty="0"/>
          </a:p>
        </p:txBody>
      </p:sp>
      <p:sp>
        <p:nvSpPr>
          <p:cNvPr id="11" name="Text Placeholder 17"/>
          <p:cNvSpPr>
            <a:spLocks noGrp="1"/>
          </p:cNvSpPr>
          <p:nvPr>
            <p:ph type="body" sz="quarter" idx="23"/>
          </p:nvPr>
        </p:nvSpPr>
        <p:spPr>
          <a:xfrm>
            <a:off x="5181600" y="1295400"/>
            <a:ext cx="3505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501415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705600" y="177800"/>
            <a:ext cx="2133600" cy="365125"/>
          </a:xfrm>
          <a:prstGeom prst="rect">
            <a:avLst/>
          </a:prstGeom>
        </p:spPr>
        <p:txBody>
          <a:bodyPr/>
          <a:lstStyle/>
          <a:p>
            <a:fld id="{1CD66C3F-13B1-47BF-B150-BDBD3EDFB8C5}" type="datetime1">
              <a:rPr lang="en-JM" smtClean="0"/>
              <a:t>10/10/2023</a:t>
            </a:fld>
            <a:endParaRPr lang="en-JM" dirty="0"/>
          </a:p>
        </p:txBody>
      </p:sp>
      <p:sp>
        <p:nvSpPr>
          <p:cNvPr id="8" name="Picture Placeholder 7"/>
          <p:cNvSpPr>
            <a:spLocks noGrp="1"/>
          </p:cNvSpPr>
          <p:nvPr>
            <p:ph type="pic" sz="quarter" idx="13"/>
          </p:nvPr>
        </p:nvSpPr>
        <p:spPr>
          <a:xfrm>
            <a:off x="0" y="0"/>
            <a:ext cx="9144000" cy="6858000"/>
          </a:xfrm>
        </p:spPr>
        <p:txBody>
          <a:bodyPr/>
          <a:lstStyle/>
          <a:p>
            <a:endParaRPr lang="en-JM" dirty="0"/>
          </a:p>
        </p:txBody>
      </p:sp>
    </p:spTree>
    <p:extLst>
      <p:ext uri="{BB962C8B-B14F-4D97-AF65-F5344CB8AC3E}">
        <p14:creationId xmlns:p14="http://schemas.microsoft.com/office/powerpoint/2010/main" val="1328874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774DCCC9-5783-4D49-8445-B294FED8C3D2}" type="datetime1">
              <a:rPr lang="en-JM" smtClean="0"/>
              <a:t>10/10/2023</a:t>
            </a:fld>
            <a:endParaRPr lang="en-JM" dirty="0"/>
          </a:p>
        </p:txBody>
      </p:sp>
      <p:sp>
        <p:nvSpPr>
          <p:cNvPr id="7" name="Picture Placeholder 3"/>
          <p:cNvSpPr>
            <a:spLocks noGrp="1"/>
          </p:cNvSpPr>
          <p:nvPr>
            <p:ph type="pic" sz="quarter" idx="63"/>
          </p:nvPr>
        </p:nvSpPr>
        <p:spPr>
          <a:xfrm>
            <a:off x="457200" y="1803400"/>
            <a:ext cx="4267200" cy="3860800"/>
          </a:xfrm>
        </p:spPr>
        <p:txBody>
          <a:bodyPr>
            <a:normAutofit/>
          </a:bodyPr>
          <a:lstStyle>
            <a:lvl1pPr>
              <a:defRPr sz="1400"/>
            </a:lvl1pPr>
          </a:lstStyle>
          <a:p>
            <a:endParaRPr lang="en-JM" dirty="0"/>
          </a:p>
        </p:txBody>
      </p:sp>
      <p:sp>
        <p:nvSpPr>
          <p:cNvPr id="8" name="Text Placeholder 5"/>
          <p:cNvSpPr>
            <a:spLocks noGrp="1"/>
          </p:cNvSpPr>
          <p:nvPr>
            <p:ph type="body" sz="quarter" idx="66"/>
          </p:nvPr>
        </p:nvSpPr>
        <p:spPr>
          <a:xfrm>
            <a:off x="5638801" y="3337160"/>
            <a:ext cx="2994025" cy="904640"/>
          </a:xfrm>
        </p:spPr>
        <p:txBody>
          <a:bodyPr>
            <a:normAutofit/>
          </a:bodyPr>
          <a:lstStyle>
            <a:lvl1pPr marL="0" indent="0">
              <a:buFontTx/>
              <a:buNone/>
              <a:defRPr sz="1400" b="0" i="0">
                <a:solidFill>
                  <a:schemeClr val="tx1">
                    <a:lumMod val="50000"/>
                    <a:lumOff val="50000"/>
                  </a:schemeClr>
                </a:solidFill>
                <a:latin typeface="Calibri Light" charset="0"/>
                <a:ea typeface="Calibri Light" charset="0"/>
                <a:cs typeface="Calibri Light"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9" name="Text Placeholder 8"/>
          <p:cNvSpPr>
            <a:spLocks noGrp="1"/>
          </p:cNvSpPr>
          <p:nvPr>
            <p:ph type="body" sz="quarter" idx="67"/>
          </p:nvPr>
        </p:nvSpPr>
        <p:spPr>
          <a:xfrm>
            <a:off x="5638801" y="2921001"/>
            <a:ext cx="1730375" cy="478367"/>
          </a:xfrm>
        </p:spPr>
        <p:txBody>
          <a:bodyPr>
            <a:noAutofit/>
          </a:bodyPr>
          <a:lstStyle>
            <a:lvl1pPr marL="0" indent="0">
              <a:buFontTx/>
              <a:buNone/>
              <a:defRPr sz="1400" b="0" i="0">
                <a:solidFill>
                  <a:schemeClr val="tx1">
                    <a:lumMod val="50000"/>
                    <a:lumOff val="50000"/>
                  </a:schemeClr>
                </a:solidFill>
                <a:latin typeface="Calibri Light" charset="0"/>
                <a:ea typeface="Calibri Light" charset="0"/>
                <a:cs typeface="Calibri Light" charset="0"/>
              </a:defRPr>
            </a:lvl1pPr>
            <a:lvl2pPr marL="457200" indent="0">
              <a:buFontTx/>
              <a:buNone/>
              <a:defRPr sz="1400">
                <a:latin typeface="Franklin Gothic Medium" pitchFamily="34" charset="0"/>
              </a:defRPr>
            </a:lvl2pPr>
            <a:lvl3pPr marL="914400" indent="0">
              <a:buFontTx/>
              <a:buNone/>
              <a:defRPr sz="1400">
                <a:latin typeface="Franklin Gothic Medium" pitchFamily="34" charset="0"/>
              </a:defRPr>
            </a:lvl3pPr>
            <a:lvl4pPr marL="1371600" indent="0">
              <a:buFontTx/>
              <a:buNone/>
              <a:defRPr sz="1400">
                <a:latin typeface="Franklin Gothic Medium" pitchFamily="34" charset="0"/>
              </a:defRPr>
            </a:lvl4pPr>
            <a:lvl5pPr marL="1828800" indent="0">
              <a:buFontTx/>
              <a:buNone/>
              <a:defRPr sz="1400">
                <a:latin typeface="Franklin Gothic Medium" pitchFamily="34" charset="0"/>
              </a:defRPr>
            </a:lvl5pPr>
          </a:lstStyle>
          <a:p>
            <a:pPr lvl="0"/>
            <a:endParaRPr lang="en-JM" dirty="0"/>
          </a:p>
        </p:txBody>
      </p:sp>
      <p:sp>
        <p:nvSpPr>
          <p:cNvPr id="10" name="Content Placeholder 10"/>
          <p:cNvSpPr>
            <a:spLocks noGrp="1"/>
          </p:cNvSpPr>
          <p:nvPr>
            <p:ph sz="quarter" idx="68" hasCustomPrompt="1"/>
          </p:nvPr>
        </p:nvSpPr>
        <p:spPr>
          <a:xfrm>
            <a:off x="5334000" y="4749800"/>
            <a:ext cx="2743200" cy="508000"/>
          </a:xfrm>
          <a:prstGeom prst="roundRect">
            <a:avLst>
              <a:gd name="adj" fmla="val 16667"/>
            </a:avLst>
          </a:prstGeom>
          <a:solidFill>
            <a:schemeClr val="accent6">
              <a:lumMod val="50000"/>
            </a:schemeClr>
          </a:solidFill>
        </p:spPr>
        <p:txBody>
          <a:bodyPr anchor="ctr">
            <a:noAutofit/>
          </a:bodyPr>
          <a:lstStyle>
            <a:lvl1pPr marL="0" indent="0" algn="ctr">
              <a:buFontTx/>
              <a:buNone/>
              <a:defRPr sz="1200" b="0" i="0">
                <a:solidFill>
                  <a:schemeClr val="bg1"/>
                </a:solidFill>
                <a:latin typeface="Calibri Light" charset="0"/>
                <a:ea typeface="Calibri Light" charset="0"/>
                <a:cs typeface="Calibri Light" charset="0"/>
              </a:defRPr>
            </a:lvl1pPr>
            <a:lvl2pPr marL="457200" indent="0">
              <a:buFontTx/>
              <a:buNone/>
              <a:defRPr sz="1200">
                <a:latin typeface="Franklin Gothic Medium" pitchFamily="34" charset="0"/>
              </a:defRPr>
            </a:lvl2pPr>
            <a:lvl3pPr marL="914400" indent="0">
              <a:buFontTx/>
              <a:buNone/>
              <a:defRPr sz="1200">
                <a:latin typeface="Franklin Gothic Medium" pitchFamily="34" charset="0"/>
              </a:defRPr>
            </a:lvl3pPr>
            <a:lvl4pPr marL="1371600" indent="0">
              <a:buFontTx/>
              <a:buNone/>
              <a:defRPr sz="1200">
                <a:latin typeface="Franklin Gothic Medium" pitchFamily="34" charset="0"/>
              </a:defRPr>
            </a:lvl4pPr>
            <a:lvl5pPr marL="1828800" indent="0">
              <a:buFontTx/>
              <a:buNone/>
              <a:defRPr sz="1200">
                <a:latin typeface="Franklin Gothic Medium" pitchFamily="34" charset="0"/>
              </a:defRPr>
            </a:lvl5pPr>
          </a:lstStyle>
          <a:p>
            <a:pPr lvl="0"/>
            <a:r>
              <a:rPr lang="en-JM" dirty="0"/>
              <a:t>LOREM IPSUM</a:t>
            </a:r>
          </a:p>
        </p:txBody>
      </p:sp>
      <p:sp>
        <p:nvSpPr>
          <p:cNvPr id="17" name="Content Placeholder 10"/>
          <p:cNvSpPr>
            <a:spLocks noGrp="1"/>
          </p:cNvSpPr>
          <p:nvPr>
            <p:ph sz="quarter" idx="69" hasCustomPrompt="1"/>
          </p:nvPr>
        </p:nvSpPr>
        <p:spPr>
          <a:xfrm>
            <a:off x="5334000" y="2209801"/>
            <a:ext cx="762000" cy="379313"/>
          </a:xfrm>
          <a:prstGeom prst="roundRect">
            <a:avLst>
              <a:gd name="adj" fmla="val 8295"/>
            </a:avLst>
          </a:prstGeom>
          <a:solidFill>
            <a:schemeClr val="accent6">
              <a:lumMod val="60000"/>
              <a:lumOff val="40000"/>
            </a:schemeClr>
          </a:solidFill>
        </p:spPr>
        <p:txBody>
          <a:bodyPr>
            <a:noAutofit/>
          </a:bodyPr>
          <a:lstStyle>
            <a:lvl1pPr marL="0" indent="0" algn="ctr">
              <a:buFontTx/>
              <a:buNone/>
              <a:defRPr sz="1050" b="0" i="0">
                <a:solidFill>
                  <a:schemeClr val="bg1"/>
                </a:solidFill>
                <a:latin typeface="Calibri Light" charset="0"/>
                <a:ea typeface="Calibri Light" charset="0"/>
                <a:cs typeface="Calibri Light" charset="0"/>
              </a:defRPr>
            </a:lvl1pPr>
            <a:lvl2pPr marL="457200" indent="0">
              <a:buFontTx/>
              <a:buNone/>
              <a:defRPr sz="1200">
                <a:latin typeface="Franklin Gothic Medium" pitchFamily="34" charset="0"/>
              </a:defRPr>
            </a:lvl2pPr>
            <a:lvl3pPr marL="914400" indent="0">
              <a:buFontTx/>
              <a:buNone/>
              <a:defRPr sz="1200">
                <a:latin typeface="Franklin Gothic Medium" pitchFamily="34" charset="0"/>
              </a:defRPr>
            </a:lvl3pPr>
            <a:lvl4pPr marL="1371600" indent="0">
              <a:buFontTx/>
              <a:buNone/>
              <a:defRPr sz="1200">
                <a:latin typeface="Franklin Gothic Medium" pitchFamily="34" charset="0"/>
              </a:defRPr>
            </a:lvl4pPr>
            <a:lvl5pPr marL="1828800" indent="0">
              <a:buFontTx/>
              <a:buNone/>
              <a:defRPr sz="1200">
                <a:latin typeface="Franklin Gothic Medium" pitchFamily="34" charset="0"/>
              </a:defRPr>
            </a:lvl5pPr>
          </a:lstStyle>
          <a:p>
            <a:pPr lvl="0"/>
            <a:r>
              <a:rPr lang="en-JM" dirty="0"/>
              <a:t>LOREM</a:t>
            </a:r>
          </a:p>
        </p:txBody>
      </p:sp>
      <p:sp>
        <p:nvSpPr>
          <p:cNvPr id="18" name="Content Placeholder 10"/>
          <p:cNvSpPr>
            <a:spLocks noGrp="1"/>
          </p:cNvSpPr>
          <p:nvPr>
            <p:ph sz="quarter" idx="70" hasCustomPrompt="1"/>
          </p:nvPr>
        </p:nvSpPr>
        <p:spPr>
          <a:xfrm>
            <a:off x="7010400" y="2213981"/>
            <a:ext cx="762000" cy="379313"/>
          </a:xfrm>
          <a:prstGeom prst="roundRect">
            <a:avLst>
              <a:gd name="adj" fmla="val 8295"/>
            </a:avLst>
          </a:prstGeom>
          <a:solidFill>
            <a:srgbClr val="FFFF00"/>
          </a:solidFill>
        </p:spPr>
        <p:txBody>
          <a:bodyPr>
            <a:noAutofit/>
          </a:bodyPr>
          <a:lstStyle>
            <a:lvl1pPr marL="0" indent="0" algn="ctr">
              <a:buFontTx/>
              <a:buNone/>
              <a:defRPr sz="1050" b="0" i="0">
                <a:solidFill>
                  <a:schemeClr val="bg1"/>
                </a:solidFill>
                <a:latin typeface="Calibri Light" charset="0"/>
                <a:ea typeface="Calibri Light" charset="0"/>
                <a:cs typeface="Calibri Light" charset="0"/>
              </a:defRPr>
            </a:lvl1pPr>
            <a:lvl2pPr marL="457200" indent="0">
              <a:buFontTx/>
              <a:buNone/>
              <a:defRPr sz="1200">
                <a:latin typeface="Franklin Gothic Medium" pitchFamily="34" charset="0"/>
              </a:defRPr>
            </a:lvl2pPr>
            <a:lvl3pPr marL="914400" indent="0">
              <a:buFontTx/>
              <a:buNone/>
              <a:defRPr sz="1200">
                <a:latin typeface="Franklin Gothic Medium" pitchFamily="34" charset="0"/>
              </a:defRPr>
            </a:lvl3pPr>
            <a:lvl4pPr marL="1371600" indent="0">
              <a:buFontTx/>
              <a:buNone/>
              <a:defRPr sz="1200">
                <a:latin typeface="Franklin Gothic Medium" pitchFamily="34" charset="0"/>
              </a:defRPr>
            </a:lvl4pPr>
            <a:lvl5pPr marL="1828800" indent="0">
              <a:buFontTx/>
              <a:buNone/>
              <a:defRPr sz="1200">
                <a:latin typeface="Franklin Gothic Medium" pitchFamily="34" charset="0"/>
              </a:defRPr>
            </a:lvl5pPr>
          </a:lstStyle>
          <a:p>
            <a:pPr lvl="0"/>
            <a:r>
              <a:rPr lang="en-JM" dirty="0"/>
              <a:t>LOREM</a:t>
            </a:r>
          </a:p>
        </p:txBody>
      </p:sp>
      <p:sp>
        <p:nvSpPr>
          <p:cNvPr id="19" name="Content Placeholder 10"/>
          <p:cNvSpPr>
            <a:spLocks noGrp="1"/>
          </p:cNvSpPr>
          <p:nvPr>
            <p:ph sz="quarter" idx="71" hasCustomPrompt="1"/>
          </p:nvPr>
        </p:nvSpPr>
        <p:spPr>
          <a:xfrm>
            <a:off x="6172200" y="2209801"/>
            <a:ext cx="762000" cy="379313"/>
          </a:xfrm>
          <a:prstGeom prst="roundRect">
            <a:avLst>
              <a:gd name="adj" fmla="val 8295"/>
            </a:avLst>
          </a:prstGeom>
          <a:solidFill>
            <a:srgbClr val="F7D341"/>
          </a:solidFill>
        </p:spPr>
        <p:txBody>
          <a:bodyPr>
            <a:noAutofit/>
          </a:bodyPr>
          <a:lstStyle>
            <a:lvl1pPr marL="0" indent="0" algn="ctr">
              <a:buFontTx/>
              <a:buNone/>
              <a:defRPr sz="1050" b="0" i="0">
                <a:solidFill>
                  <a:schemeClr val="bg1"/>
                </a:solidFill>
                <a:latin typeface="Calibri Light" charset="0"/>
                <a:ea typeface="Calibri Light" charset="0"/>
                <a:cs typeface="Calibri Light" charset="0"/>
              </a:defRPr>
            </a:lvl1pPr>
            <a:lvl2pPr marL="457200" indent="0">
              <a:buFontTx/>
              <a:buNone/>
              <a:defRPr sz="1200">
                <a:latin typeface="Franklin Gothic Medium" pitchFamily="34" charset="0"/>
              </a:defRPr>
            </a:lvl2pPr>
            <a:lvl3pPr marL="914400" indent="0">
              <a:buFontTx/>
              <a:buNone/>
              <a:defRPr sz="1200">
                <a:latin typeface="Franklin Gothic Medium" pitchFamily="34" charset="0"/>
              </a:defRPr>
            </a:lvl3pPr>
            <a:lvl4pPr marL="1371600" indent="0">
              <a:buFontTx/>
              <a:buNone/>
              <a:defRPr sz="1200">
                <a:latin typeface="Franklin Gothic Medium" pitchFamily="34" charset="0"/>
              </a:defRPr>
            </a:lvl4pPr>
            <a:lvl5pPr marL="1828800" indent="0">
              <a:buFontTx/>
              <a:buNone/>
              <a:defRPr sz="1200">
                <a:latin typeface="Franklin Gothic Medium" pitchFamily="34" charset="0"/>
              </a:defRPr>
            </a:lvl5pPr>
          </a:lstStyle>
          <a:p>
            <a:pPr lvl="0"/>
            <a:r>
              <a:rPr lang="en-JM" dirty="0"/>
              <a:t>LOREM</a:t>
            </a:r>
          </a:p>
        </p:txBody>
      </p:sp>
      <p:sp>
        <p:nvSpPr>
          <p:cNvPr id="14"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98135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45FEE2C5-825C-409B-BBE1-69B1FFBF2DDD}" type="datetime1">
              <a:rPr lang="en-JM" smtClean="0"/>
              <a:t>10/10/2023</a:t>
            </a:fld>
            <a:endParaRPr lang="en-JM" dirty="0"/>
          </a:p>
        </p:txBody>
      </p:sp>
      <p:sp>
        <p:nvSpPr>
          <p:cNvPr id="8" name="Text Placeholder 3"/>
          <p:cNvSpPr>
            <a:spLocks noGrp="1"/>
          </p:cNvSpPr>
          <p:nvPr>
            <p:ph type="body" sz="quarter" idx="60"/>
          </p:nvPr>
        </p:nvSpPr>
        <p:spPr>
          <a:xfrm>
            <a:off x="4572001" y="2281704"/>
            <a:ext cx="2919699" cy="406400"/>
          </a:xfrm>
        </p:spPr>
        <p:txBody>
          <a:bodyPr anchor="ctr">
            <a:noAutofit/>
          </a:bodyPr>
          <a:lstStyle>
            <a:lvl1pPr marL="0" indent="0" algn="l">
              <a:buFontTx/>
              <a:buNone/>
              <a:defRPr sz="1400" b="0" i="0">
                <a:solidFill>
                  <a:schemeClr val="tx1">
                    <a:lumMod val="50000"/>
                    <a:lumOff val="50000"/>
                  </a:schemeClr>
                </a:solidFill>
                <a:latin typeface="Calibri Light" charset="0"/>
                <a:ea typeface="Calibri Light" charset="0"/>
                <a:cs typeface="Calibri Light"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9" name="Text Placeholder 7"/>
          <p:cNvSpPr>
            <a:spLocks noGrp="1"/>
          </p:cNvSpPr>
          <p:nvPr>
            <p:ph type="body" sz="quarter" idx="64"/>
          </p:nvPr>
        </p:nvSpPr>
        <p:spPr>
          <a:xfrm>
            <a:off x="4038605" y="4638748"/>
            <a:ext cx="4419603" cy="1117600"/>
          </a:xfrm>
        </p:spPr>
        <p:txBody>
          <a:bodyPr>
            <a:noAutofit/>
          </a:bodyPr>
          <a:lstStyle>
            <a:lvl1pPr marL="0" indent="0" algn="l">
              <a:buFontTx/>
              <a:buNone/>
              <a:defRPr sz="1400" b="0" i="0">
                <a:solidFill>
                  <a:schemeClr val="tx1">
                    <a:lumMod val="50000"/>
                    <a:lumOff val="50000"/>
                  </a:schemeClr>
                </a:solidFill>
                <a:latin typeface="Calibri Light" charset="0"/>
                <a:ea typeface="Calibri Light" charset="0"/>
                <a:cs typeface="Calibri Light"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11" name="Text Placeholder 3"/>
          <p:cNvSpPr>
            <a:spLocks noGrp="1"/>
          </p:cNvSpPr>
          <p:nvPr>
            <p:ph type="body" sz="quarter" idx="70"/>
          </p:nvPr>
        </p:nvSpPr>
        <p:spPr>
          <a:xfrm>
            <a:off x="990600" y="4953000"/>
            <a:ext cx="2336540" cy="406400"/>
          </a:xfrm>
        </p:spPr>
        <p:txBody>
          <a:bodyPr>
            <a:noAutofit/>
          </a:bodyPr>
          <a:lstStyle>
            <a:lvl1pPr marL="0" indent="0" algn="ctr">
              <a:buFontTx/>
              <a:buNone/>
              <a:defRPr sz="1400" b="0" i="0">
                <a:solidFill>
                  <a:schemeClr val="tx1">
                    <a:lumMod val="50000"/>
                    <a:lumOff val="50000"/>
                  </a:schemeClr>
                </a:solidFill>
                <a:latin typeface="Calibri Light" charset="0"/>
                <a:ea typeface="Calibri Light" charset="0"/>
                <a:cs typeface="Calibri Light"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12" name="Text Placeholder 7"/>
          <p:cNvSpPr>
            <a:spLocks noGrp="1"/>
          </p:cNvSpPr>
          <p:nvPr>
            <p:ph type="body" sz="quarter" idx="71"/>
          </p:nvPr>
        </p:nvSpPr>
        <p:spPr>
          <a:xfrm>
            <a:off x="4071419" y="2870200"/>
            <a:ext cx="4081981" cy="1168400"/>
          </a:xfrm>
        </p:spPr>
        <p:txBody>
          <a:bodyPr>
            <a:noAutofit/>
          </a:bodyPr>
          <a:lstStyle>
            <a:lvl1pPr marL="0" indent="0" algn="l">
              <a:buFontTx/>
              <a:buNone/>
              <a:defRPr sz="1400" b="0" i="0">
                <a:solidFill>
                  <a:schemeClr val="tx1">
                    <a:lumMod val="50000"/>
                    <a:lumOff val="50000"/>
                  </a:schemeClr>
                </a:solidFill>
                <a:latin typeface="Calibri Light" charset="0"/>
                <a:ea typeface="Calibri Light" charset="0"/>
                <a:cs typeface="Calibri Light"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13" name="Picture Placeholder 28"/>
          <p:cNvSpPr>
            <a:spLocks noGrp="1"/>
          </p:cNvSpPr>
          <p:nvPr>
            <p:ph type="pic" sz="quarter" idx="50"/>
          </p:nvPr>
        </p:nvSpPr>
        <p:spPr>
          <a:xfrm>
            <a:off x="914400" y="2281704"/>
            <a:ext cx="2293813" cy="2290296"/>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a:solidFill>
                  <a:schemeClr val="tx1">
                    <a:lumMod val="50000"/>
                    <a:lumOff val="50000"/>
                  </a:schemeClr>
                </a:solidFill>
                <a:latin typeface="+mj-lt"/>
                <a:cs typeface="Arial" pitchFamily="34" charset="0"/>
              </a:defRPr>
            </a:lvl1pPr>
          </a:lstStyle>
          <a:p>
            <a:endParaRPr lang="en-JM" dirty="0"/>
          </a:p>
        </p:txBody>
      </p:sp>
      <p:sp>
        <p:nvSpPr>
          <p:cNvPr id="18" name="Text Placeholder 3"/>
          <p:cNvSpPr>
            <a:spLocks noGrp="1"/>
          </p:cNvSpPr>
          <p:nvPr>
            <p:ph type="body" sz="quarter" idx="72"/>
          </p:nvPr>
        </p:nvSpPr>
        <p:spPr>
          <a:xfrm>
            <a:off x="4572001" y="4241800"/>
            <a:ext cx="2919699" cy="406400"/>
          </a:xfrm>
        </p:spPr>
        <p:txBody>
          <a:bodyPr anchor="ctr">
            <a:noAutofit/>
          </a:bodyPr>
          <a:lstStyle>
            <a:lvl1pPr marL="0" indent="0" algn="l">
              <a:buFontTx/>
              <a:buNone/>
              <a:defRPr sz="1400" b="0" i="0">
                <a:solidFill>
                  <a:schemeClr val="tx1">
                    <a:lumMod val="50000"/>
                    <a:lumOff val="50000"/>
                  </a:schemeClr>
                </a:solidFill>
                <a:latin typeface="Calibri Light" charset="0"/>
                <a:ea typeface="Calibri Light" charset="0"/>
                <a:cs typeface="Calibri Light"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3121864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45FEE2C5-825C-409B-BBE1-69B1FFBF2DDD}" type="datetime1">
              <a:rPr lang="en-JM" smtClean="0"/>
              <a:t>10/10/2023</a:t>
            </a:fld>
            <a:endParaRPr lang="en-JM" dirty="0"/>
          </a:p>
        </p:txBody>
      </p:sp>
      <p:sp>
        <p:nvSpPr>
          <p:cNvPr id="13" name="Picture Placeholder 28"/>
          <p:cNvSpPr>
            <a:spLocks noGrp="1"/>
          </p:cNvSpPr>
          <p:nvPr>
            <p:ph type="pic" sz="quarter" idx="50"/>
          </p:nvPr>
        </p:nvSpPr>
        <p:spPr>
          <a:xfrm>
            <a:off x="533400" y="2743200"/>
            <a:ext cx="1835911" cy="1833096"/>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a:solidFill>
                  <a:schemeClr val="tx1">
                    <a:lumMod val="50000"/>
                    <a:lumOff val="50000"/>
                  </a:schemeClr>
                </a:solidFill>
                <a:latin typeface="+mj-lt"/>
                <a:cs typeface="Arial" pitchFamily="34" charset="0"/>
              </a:defRPr>
            </a:lvl1pPr>
          </a:lstStyle>
          <a:p>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45FEE2C5-825C-409B-BBE1-69B1FFBF2DDD}" type="datetime1">
              <a:rPr lang="en-JM" smtClean="0"/>
              <a:t>10/10/2023</a:t>
            </a:fld>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7D341"/>
                </a:solidFill>
              </a:defRPr>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8" name="Picture Placeholder 24"/>
          <p:cNvSpPr>
            <a:spLocks noGrp="1"/>
          </p:cNvSpPr>
          <p:nvPr>
            <p:ph type="pic" sz="quarter" idx="14"/>
          </p:nvPr>
        </p:nvSpPr>
        <p:spPr>
          <a:xfrm>
            <a:off x="457200" y="2010831"/>
            <a:ext cx="2671762" cy="4008969"/>
          </a:xfrm>
        </p:spPr>
        <p:txBody>
          <a:bodyPr>
            <a:normAutofit/>
          </a:bodyPr>
          <a:lstStyle>
            <a:lvl1pPr marL="0" indent="0">
              <a:buFontTx/>
              <a:buNone/>
              <a:defRPr sz="1200">
                <a:solidFill>
                  <a:srgbClr val="17375E"/>
                </a:solidFill>
              </a:defRPr>
            </a:lvl1pPr>
          </a:lstStyle>
          <a:p>
            <a:endParaRPr lang="en-JM" dirty="0"/>
          </a:p>
        </p:txBody>
      </p:sp>
      <p:sp>
        <p:nvSpPr>
          <p:cNvPr id="1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Montserrat" panose="02000505000000020004" pitchFamily="2" charset="0"/>
                <a:ea typeface="Open Sans" panose="020B0606030504020204" pitchFamily="34" charset="0"/>
                <a:cs typeface="Open Sans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s-ES" noProof="0" dirty="0"/>
          </a:p>
        </p:txBody>
      </p:sp>
    </p:spTree>
    <p:extLst>
      <p:ext uri="{BB962C8B-B14F-4D97-AF65-F5344CB8AC3E}">
        <p14:creationId xmlns:p14="http://schemas.microsoft.com/office/powerpoint/2010/main" val="4088178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45FEE2C5-825C-409B-BBE1-69B1FFBF2DDD}" type="datetime1">
              <a:rPr lang="en-JM" smtClean="0"/>
              <a:t>10/10/2023</a:t>
            </a:fld>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6" name="Picture Placeholder 21"/>
          <p:cNvSpPr>
            <a:spLocks noGrp="1"/>
          </p:cNvSpPr>
          <p:nvPr>
            <p:ph type="pic" sz="quarter" idx="27"/>
          </p:nvPr>
        </p:nvSpPr>
        <p:spPr>
          <a:xfrm>
            <a:off x="2209800" y="2358000"/>
            <a:ext cx="1537454" cy="1452000"/>
          </a:xfrm>
        </p:spPr>
        <p:txBody>
          <a:bodyPr>
            <a:normAutofit/>
          </a:bodyPr>
          <a:lstStyle>
            <a:lvl1pPr marL="0" indent="0">
              <a:buNone/>
              <a:defRPr sz="1050"/>
            </a:lvl1pPr>
          </a:lstStyle>
          <a:p>
            <a:endParaRPr lang="en-US" dirty="0"/>
          </a:p>
        </p:txBody>
      </p:sp>
      <p:sp>
        <p:nvSpPr>
          <p:cNvPr id="7" name="Picture Placeholder 21"/>
          <p:cNvSpPr>
            <a:spLocks noGrp="1"/>
          </p:cNvSpPr>
          <p:nvPr>
            <p:ph type="pic" sz="quarter" idx="29"/>
          </p:nvPr>
        </p:nvSpPr>
        <p:spPr>
          <a:xfrm>
            <a:off x="5257800" y="2353800"/>
            <a:ext cx="1537454" cy="1452000"/>
          </a:xfrm>
        </p:spPr>
        <p:txBody>
          <a:bodyPr>
            <a:normAutofit/>
          </a:bodyPr>
          <a:lstStyle>
            <a:lvl1pPr marL="0" indent="0">
              <a:buNone/>
              <a:defRPr sz="1050"/>
            </a:lvl1pPr>
          </a:lstStyle>
          <a:p>
            <a:endParaRPr lang="en-US" dirty="0"/>
          </a:p>
        </p:txBody>
      </p:sp>
      <p:sp>
        <p:nvSpPr>
          <p:cNvPr id="8" name="Picture Placeholder 21"/>
          <p:cNvSpPr>
            <a:spLocks noGrp="1"/>
          </p:cNvSpPr>
          <p:nvPr>
            <p:ph type="pic" sz="quarter" idx="33"/>
          </p:nvPr>
        </p:nvSpPr>
        <p:spPr>
          <a:xfrm>
            <a:off x="685800" y="3805800"/>
            <a:ext cx="1537454" cy="1452000"/>
          </a:xfrm>
        </p:spPr>
        <p:txBody>
          <a:bodyPr>
            <a:normAutofit/>
          </a:bodyPr>
          <a:lstStyle>
            <a:lvl1pPr marL="0" indent="0">
              <a:buNone/>
              <a:defRPr sz="1050"/>
            </a:lvl1pPr>
          </a:lstStyle>
          <a:p>
            <a:endParaRPr lang="en-US" dirty="0"/>
          </a:p>
        </p:txBody>
      </p:sp>
      <p:sp>
        <p:nvSpPr>
          <p:cNvPr id="9" name="Picture Placeholder 21"/>
          <p:cNvSpPr>
            <a:spLocks noGrp="1"/>
          </p:cNvSpPr>
          <p:nvPr>
            <p:ph type="pic" sz="quarter" idx="35"/>
          </p:nvPr>
        </p:nvSpPr>
        <p:spPr>
          <a:xfrm>
            <a:off x="3733800" y="3805800"/>
            <a:ext cx="1537454" cy="1452000"/>
          </a:xfrm>
        </p:spPr>
        <p:txBody>
          <a:bodyPr>
            <a:normAutofit/>
          </a:bodyPr>
          <a:lstStyle>
            <a:lvl1pPr marL="0" indent="0">
              <a:buNone/>
              <a:defRPr sz="1050"/>
            </a:lvl1pPr>
          </a:lstStyle>
          <a:p>
            <a:endParaRPr lang="en-US" dirty="0"/>
          </a:p>
        </p:txBody>
      </p:sp>
      <p:sp>
        <p:nvSpPr>
          <p:cNvPr id="10" name="Picture Placeholder 21"/>
          <p:cNvSpPr>
            <a:spLocks noGrp="1"/>
          </p:cNvSpPr>
          <p:nvPr>
            <p:ph type="pic" sz="quarter" idx="37"/>
          </p:nvPr>
        </p:nvSpPr>
        <p:spPr>
          <a:xfrm>
            <a:off x="6781800" y="3805800"/>
            <a:ext cx="1537454" cy="1452000"/>
          </a:xfrm>
        </p:spPr>
        <p:txBody>
          <a:bodyPr>
            <a:normAutofit/>
          </a:bodyPr>
          <a:lstStyle>
            <a:lvl1pPr marL="0" indent="0">
              <a:buNone/>
              <a:defRPr sz="1050"/>
            </a:lvl1pPr>
          </a:lstStyle>
          <a:p>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45FEE2C5-825C-409B-BBE1-69B1FFBF2DDD}" type="datetime1">
              <a:rPr lang="en-JM" smtClean="0"/>
              <a:t>10/10/2023</a:t>
            </a:fld>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Picture Placeholder 28"/>
          <p:cNvSpPr>
            <a:spLocks noGrp="1" noChangeAspect="1"/>
          </p:cNvSpPr>
          <p:nvPr>
            <p:ph type="pic" sz="quarter" idx="50"/>
          </p:nvPr>
        </p:nvSpPr>
        <p:spPr>
          <a:xfrm>
            <a:off x="533400" y="2213999"/>
            <a:ext cx="1404000" cy="140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Light"/>
                <a:cs typeface="Open Sans Light"/>
              </a:defRPr>
            </a:lvl1pPr>
          </a:lstStyle>
          <a:p>
            <a:endParaRPr lang="en-JM" dirty="0"/>
          </a:p>
        </p:txBody>
      </p:sp>
      <p:sp>
        <p:nvSpPr>
          <p:cNvPr id="12" name="Picture Placeholder 28"/>
          <p:cNvSpPr>
            <a:spLocks noGrp="1" noChangeAspect="1"/>
          </p:cNvSpPr>
          <p:nvPr>
            <p:ph type="pic" sz="quarter" idx="51"/>
          </p:nvPr>
        </p:nvSpPr>
        <p:spPr>
          <a:xfrm>
            <a:off x="2163600" y="2213999"/>
            <a:ext cx="1404000" cy="140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Light"/>
                <a:cs typeface="Open Sans Light"/>
              </a:defRPr>
            </a:lvl1pPr>
          </a:lstStyle>
          <a:p>
            <a:endParaRPr lang="en-JM" dirty="0"/>
          </a:p>
        </p:txBody>
      </p:sp>
      <p:sp>
        <p:nvSpPr>
          <p:cNvPr id="13" name="Picture Placeholder 28"/>
          <p:cNvSpPr>
            <a:spLocks noGrp="1" noChangeAspect="1"/>
          </p:cNvSpPr>
          <p:nvPr>
            <p:ph type="pic" sz="quarter" idx="52"/>
          </p:nvPr>
        </p:nvSpPr>
        <p:spPr>
          <a:xfrm>
            <a:off x="3793800" y="2213999"/>
            <a:ext cx="1404000" cy="140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Light"/>
                <a:cs typeface="Open Sans Light"/>
              </a:defRPr>
            </a:lvl1pPr>
          </a:lstStyle>
          <a:p>
            <a:endParaRPr lang="en-JM" dirty="0"/>
          </a:p>
        </p:txBody>
      </p:sp>
      <p:sp>
        <p:nvSpPr>
          <p:cNvPr id="14" name="Picture Placeholder 28"/>
          <p:cNvSpPr>
            <a:spLocks noGrp="1" noChangeAspect="1"/>
          </p:cNvSpPr>
          <p:nvPr>
            <p:ph type="pic" sz="quarter" idx="53"/>
          </p:nvPr>
        </p:nvSpPr>
        <p:spPr>
          <a:xfrm>
            <a:off x="7054200" y="2213999"/>
            <a:ext cx="1404000" cy="140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Light"/>
                <a:cs typeface="Open Sans Light"/>
              </a:defRPr>
            </a:lvl1pPr>
          </a:lstStyle>
          <a:p>
            <a:endParaRPr lang="en-JM" dirty="0"/>
          </a:p>
        </p:txBody>
      </p:sp>
      <p:sp>
        <p:nvSpPr>
          <p:cNvPr id="16" name="Picture Placeholder 28"/>
          <p:cNvSpPr>
            <a:spLocks noGrp="1" noChangeAspect="1"/>
          </p:cNvSpPr>
          <p:nvPr>
            <p:ph type="pic" sz="quarter" idx="55"/>
          </p:nvPr>
        </p:nvSpPr>
        <p:spPr>
          <a:xfrm>
            <a:off x="5424000" y="2213999"/>
            <a:ext cx="1404000" cy="140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Light"/>
                <a:cs typeface="Open Sans Light"/>
              </a:defRPr>
            </a:lvl1pPr>
          </a:lstStyle>
          <a:p>
            <a:endParaRPr lang="en-JM" dirty="0"/>
          </a:p>
        </p:txBody>
      </p:sp>
      <p:sp>
        <p:nvSpPr>
          <p:cNvPr id="17" name="Picture Placeholder 28"/>
          <p:cNvSpPr>
            <a:spLocks noGrp="1" noChangeAspect="1"/>
          </p:cNvSpPr>
          <p:nvPr>
            <p:ph type="pic" sz="quarter" idx="56"/>
          </p:nvPr>
        </p:nvSpPr>
        <p:spPr>
          <a:xfrm>
            <a:off x="533400" y="3930000"/>
            <a:ext cx="1404000" cy="140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Light"/>
                <a:cs typeface="Open Sans Light"/>
              </a:defRPr>
            </a:lvl1pPr>
          </a:lstStyle>
          <a:p>
            <a:endParaRPr lang="en-JM" dirty="0"/>
          </a:p>
        </p:txBody>
      </p:sp>
      <p:sp>
        <p:nvSpPr>
          <p:cNvPr id="18" name="Picture Placeholder 28"/>
          <p:cNvSpPr>
            <a:spLocks noGrp="1" noChangeAspect="1"/>
          </p:cNvSpPr>
          <p:nvPr>
            <p:ph type="pic" sz="quarter" idx="57"/>
          </p:nvPr>
        </p:nvSpPr>
        <p:spPr>
          <a:xfrm>
            <a:off x="2163600" y="3930000"/>
            <a:ext cx="1404000" cy="140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Light"/>
                <a:cs typeface="Open Sans Light"/>
              </a:defRPr>
            </a:lvl1pPr>
          </a:lstStyle>
          <a:p>
            <a:endParaRPr lang="en-JM" dirty="0"/>
          </a:p>
        </p:txBody>
      </p:sp>
      <p:sp>
        <p:nvSpPr>
          <p:cNvPr id="19" name="Picture Placeholder 28"/>
          <p:cNvSpPr>
            <a:spLocks noGrp="1" noChangeAspect="1"/>
          </p:cNvSpPr>
          <p:nvPr>
            <p:ph type="pic" sz="quarter" idx="58"/>
          </p:nvPr>
        </p:nvSpPr>
        <p:spPr>
          <a:xfrm>
            <a:off x="3793800" y="3930000"/>
            <a:ext cx="1404000" cy="140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Light"/>
                <a:cs typeface="Open Sans Light"/>
              </a:defRPr>
            </a:lvl1pPr>
          </a:lstStyle>
          <a:p>
            <a:endParaRPr lang="en-JM" dirty="0"/>
          </a:p>
        </p:txBody>
      </p:sp>
      <p:sp>
        <p:nvSpPr>
          <p:cNvPr id="20" name="Picture Placeholder 28"/>
          <p:cNvSpPr>
            <a:spLocks noGrp="1" noChangeAspect="1"/>
          </p:cNvSpPr>
          <p:nvPr>
            <p:ph type="pic" sz="quarter" idx="59"/>
          </p:nvPr>
        </p:nvSpPr>
        <p:spPr>
          <a:xfrm>
            <a:off x="7054200" y="3930000"/>
            <a:ext cx="1404000" cy="140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Light"/>
                <a:cs typeface="Open Sans Light"/>
              </a:defRPr>
            </a:lvl1pPr>
          </a:lstStyle>
          <a:p>
            <a:endParaRPr lang="en-JM" dirty="0"/>
          </a:p>
        </p:txBody>
      </p:sp>
      <p:sp>
        <p:nvSpPr>
          <p:cNvPr id="21" name="Picture Placeholder 28"/>
          <p:cNvSpPr>
            <a:spLocks noGrp="1" noChangeAspect="1"/>
          </p:cNvSpPr>
          <p:nvPr>
            <p:ph type="pic" sz="quarter" idx="60"/>
          </p:nvPr>
        </p:nvSpPr>
        <p:spPr>
          <a:xfrm>
            <a:off x="5424000" y="3930000"/>
            <a:ext cx="1404000" cy="140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Light"/>
                <a:cs typeface="Open Sans Light"/>
              </a:defRPr>
            </a:lvl1pPr>
          </a:lstStyle>
          <a:p>
            <a:endParaRPr lang="en-JM"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FF91ABA6-F974-49D1-B78E-5E0F019F2F20}" type="datetime1">
              <a:rPr lang="en-JM" smtClean="0"/>
              <a:t>10/10/2023</a:t>
            </a:fld>
            <a:endParaRPr lang="en-JM" dirty="0"/>
          </a:p>
        </p:txBody>
      </p:sp>
      <p:cxnSp>
        <p:nvCxnSpPr>
          <p:cNvPr id="8" name="Straight Connector 7"/>
          <p:cNvCxnSpPr/>
          <p:nvPr userDrawn="1"/>
        </p:nvCxnSpPr>
        <p:spPr>
          <a:xfrm>
            <a:off x="4572000" y="2450053"/>
            <a:ext cx="0" cy="22079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5"/>
          </p:nvPr>
        </p:nvSpPr>
        <p:spPr>
          <a:xfrm>
            <a:off x="609601" y="2421467"/>
            <a:ext cx="2987675" cy="854087"/>
          </a:xfrm>
        </p:spPr>
        <p:txBody>
          <a:bodyPr>
            <a:normAutofit/>
          </a:bodyPr>
          <a:lstStyle>
            <a:lvl1pPr marL="0" indent="0" algn="r">
              <a:buFontTx/>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12" name="Text Placeholder 7"/>
          <p:cNvSpPr>
            <a:spLocks noGrp="1"/>
          </p:cNvSpPr>
          <p:nvPr>
            <p:ph type="body" sz="quarter" idx="16"/>
          </p:nvPr>
        </p:nvSpPr>
        <p:spPr>
          <a:xfrm>
            <a:off x="1143001" y="2116667"/>
            <a:ext cx="2459037" cy="499533"/>
          </a:xfrm>
        </p:spPr>
        <p:txBody>
          <a:bodyPr>
            <a:noAutofit/>
          </a:bodyPr>
          <a:lstStyle>
            <a:lvl1pPr marL="0" indent="0" algn="r">
              <a:buFontTx/>
              <a:buNone/>
              <a:defRPr sz="1200" b="0" i="0">
                <a:solidFill>
                  <a:schemeClr val="tx1">
                    <a:lumMod val="50000"/>
                    <a:lumOff val="50000"/>
                  </a:schemeClr>
                </a:solidFill>
                <a:latin typeface="Calibri Light" charset="0"/>
                <a:ea typeface="Calibri Light" charset="0"/>
                <a:cs typeface="Calibri Light" charset="0"/>
              </a:defRPr>
            </a:lvl1pPr>
            <a:lvl2pPr marL="457200" indent="0">
              <a:buFontTx/>
              <a:buNone/>
              <a:defRPr sz="1400">
                <a:solidFill>
                  <a:srgbClr val="0070C0"/>
                </a:solidFill>
              </a:defRPr>
            </a:lvl2pPr>
            <a:lvl3pPr marL="914400" indent="0">
              <a:buFontTx/>
              <a:buNone/>
              <a:defRPr sz="1400">
                <a:solidFill>
                  <a:srgbClr val="0070C0"/>
                </a:solidFill>
              </a:defRPr>
            </a:lvl3pPr>
            <a:lvl4pPr marL="1371600" indent="0">
              <a:buFontTx/>
              <a:buNone/>
              <a:defRPr sz="1400">
                <a:solidFill>
                  <a:srgbClr val="0070C0"/>
                </a:solidFill>
              </a:defRPr>
            </a:lvl4pPr>
            <a:lvl5pPr marL="1828800" indent="0">
              <a:buFontTx/>
              <a:buNone/>
              <a:defRPr sz="1400">
                <a:solidFill>
                  <a:srgbClr val="0070C0"/>
                </a:solidFill>
              </a:defRPr>
            </a:lvl5pPr>
          </a:lstStyle>
          <a:p>
            <a:pPr lvl="0"/>
            <a:endParaRPr lang="en-JM" dirty="0"/>
          </a:p>
        </p:txBody>
      </p:sp>
      <p:sp>
        <p:nvSpPr>
          <p:cNvPr id="13" name="Text Placeholder 4"/>
          <p:cNvSpPr>
            <a:spLocks noGrp="1"/>
          </p:cNvSpPr>
          <p:nvPr>
            <p:ph type="body" sz="quarter" idx="17"/>
          </p:nvPr>
        </p:nvSpPr>
        <p:spPr>
          <a:xfrm>
            <a:off x="5257805" y="2413001"/>
            <a:ext cx="2987675" cy="854087"/>
          </a:xfrm>
        </p:spPr>
        <p:txBody>
          <a:bodyPr>
            <a:norm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14" name="Text Placeholder 7"/>
          <p:cNvSpPr>
            <a:spLocks noGrp="1"/>
          </p:cNvSpPr>
          <p:nvPr>
            <p:ph type="body" sz="quarter" idx="18"/>
          </p:nvPr>
        </p:nvSpPr>
        <p:spPr>
          <a:xfrm>
            <a:off x="5273680" y="2108199"/>
            <a:ext cx="2459037" cy="499533"/>
          </a:xfrm>
        </p:spPr>
        <p:txBody>
          <a:bodyPr>
            <a:no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vl2pPr marL="457200" indent="0">
              <a:buFontTx/>
              <a:buNone/>
              <a:defRPr sz="1400">
                <a:solidFill>
                  <a:srgbClr val="0070C0"/>
                </a:solidFill>
              </a:defRPr>
            </a:lvl2pPr>
            <a:lvl3pPr marL="914400" indent="0">
              <a:buFontTx/>
              <a:buNone/>
              <a:defRPr sz="1400">
                <a:solidFill>
                  <a:srgbClr val="0070C0"/>
                </a:solidFill>
              </a:defRPr>
            </a:lvl3pPr>
            <a:lvl4pPr marL="1371600" indent="0">
              <a:buFontTx/>
              <a:buNone/>
              <a:defRPr sz="1400">
                <a:solidFill>
                  <a:srgbClr val="0070C0"/>
                </a:solidFill>
              </a:defRPr>
            </a:lvl4pPr>
            <a:lvl5pPr marL="1828800" indent="0">
              <a:buFontTx/>
              <a:buNone/>
              <a:defRPr sz="1400">
                <a:solidFill>
                  <a:srgbClr val="0070C0"/>
                </a:solidFill>
              </a:defRPr>
            </a:lvl5pPr>
          </a:lstStyle>
          <a:p>
            <a:pPr lvl="0"/>
            <a:endParaRPr lang="en-JM" dirty="0"/>
          </a:p>
        </p:txBody>
      </p:sp>
      <p:sp>
        <p:nvSpPr>
          <p:cNvPr id="16"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988686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JM" dirty="0"/>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8ACF51B5-98A1-4B54-A7E3-5902628B626E}" type="datetime1">
              <a:rPr lang="en-JM" smtClean="0"/>
              <a:t>10/10/2023</a:t>
            </a:fld>
            <a:endParaRPr lang="en-JM" dirty="0"/>
          </a:p>
        </p:txBody>
      </p:sp>
      <p:sp>
        <p:nvSpPr>
          <p:cNvPr id="7" name="Picture Placeholder 17"/>
          <p:cNvSpPr>
            <a:spLocks noGrp="1"/>
          </p:cNvSpPr>
          <p:nvPr>
            <p:ph type="pic" sz="quarter" idx="13"/>
          </p:nvPr>
        </p:nvSpPr>
        <p:spPr>
          <a:xfrm>
            <a:off x="4648200" y="2616203"/>
            <a:ext cx="3924300" cy="3100916"/>
          </a:xfrm>
          <a:prstGeom prst="roundRect">
            <a:avLst>
              <a:gd name="adj" fmla="val 0"/>
            </a:avLst>
          </a:prstGeom>
        </p:spPr>
        <p:txBody>
          <a:bodyPr>
            <a:normAutofit/>
          </a:bodyPr>
          <a:lstStyle>
            <a:lvl1pPr marL="0" indent="0">
              <a:buFontTx/>
              <a:buNone/>
              <a:defRPr sz="1600">
                <a:solidFill>
                  <a:srgbClr val="17252F"/>
                </a:solidFill>
              </a:defRPr>
            </a:lvl1pPr>
          </a:lstStyle>
          <a:p>
            <a:endParaRPr lang="en-JM" dirty="0"/>
          </a:p>
        </p:txBody>
      </p:sp>
      <p:sp>
        <p:nvSpPr>
          <p:cNvPr id="8" name="Text Placeholder 19"/>
          <p:cNvSpPr>
            <a:spLocks noGrp="1"/>
          </p:cNvSpPr>
          <p:nvPr>
            <p:ph type="body" sz="quarter" idx="14"/>
          </p:nvPr>
        </p:nvSpPr>
        <p:spPr>
          <a:xfrm>
            <a:off x="1219200" y="2921002"/>
            <a:ext cx="2971800" cy="1111249"/>
          </a:xfrm>
        </p:spPr>
        <p:txBody>
          <a:bodyPr>
            <a:norm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9" name="Text Placeholder 21"/>
          <p:cNvSpPr>
            <a:spLocks noGrp="1"/>
          </p:cNvSpPr>
          <p:nvPr>
            <p:ph type="body" sz="quarter" idx="15"/>
          </p:nvPr>
        </p:nvSpPr>
        <p:spPr>
          <a:xfrm>
            <a:off x="457200" y="1672168"/>
            <a:ext cx="7696200" cy="639233"/>
          </a:xfrm>
        </p:spPr>
        <p:txBody>
          <a:bodyPr>
            <a:noAutofit/>
          </a:bodyPr>
          <a:lstStyle>
            <a:lvl1pPr marL="0" indent="0" algn="ctr">
              <a:buNone/>
              <a:defRPr sz="1200" b="0" i="0">
                <a:solidFill>
                  <a:schemeClr val="tx1">
                    <a:lumMod val="50000"/>
                    <a:lumOff val="50000"/>
                  </a:schemeClr>
                </a:solidFill>
                <a:latin typeface="Calibri Light" charset="0"/>
                <a:ea typeface="Calibri Light" charset="0"/>
                <a:cs typeface="Calibri Light" charset="0"/>
              </a:defRPr>
            </a:lvl1pPr>
            <a:lvl2pPr marL="457200" indent="0" algn="ctr">
              <a:buNone/>
              <a:defRPr sz="1100"/>
            </a:lvl2pPr>
            <a:lvl3pPr marL="914400" indent="0" algn="ctr">
              <a:buNone/>
              <a:defRPr sz="1100"/>
            </a:lvl3pPr>
            <a:lvl4pPr marL="1371600" indent="0" algn="ctr">
              <a:buNone/>
              <a:defRPr sz="1100"/>
            </a:lvl4pPr>
            <a:lvl5pPr marL="1828800" indent="0" algn="ctr">
              <a:buNone/>
              <a:defRPr sz="1100"/>
            </a:lvl5pPr>
          </a:lstStyle>
          <a:p>
            <a:pPr lvl="0"/>
            <a:endParaRPr lang="en-JM" dirty="0"/>
          </a:p>
        </p:txBody>
      </p:sp>
      <p:sp>
        <p:nvSpPr>
          <p:cNvPr id="10" name="Text Placeholder 23"/>
          <p:cNvSpPr>
            <a:spLocks noGrp="1"/>
          </p:cNvSpPr>
          <p:nvPr>
            <p:ph type="body" sz="quarter" idx="16"/>
          </p:nvPr>
        </p:nvSpPr>
        <p:spPr>
          <a:xfrm>
            <a:off x="1219200" y="2616200"/>
            <a:ext cx="1828800" cy="476251"/>
          </a:xfrm>
        </p:spPr>
        <p:txBody>
          <a:bodyPr>
            <a:no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11" name="Text Placeholder 19"/>
          <p:cNvSpPr>
            <a:spLocks noGrp="1"/>
          </p:cNvSpPr>
          <p:nvPr>
            <p:ph type="body" sz="quarter" idx="17"/>
          </p:nvPr>
        </p:nvSpPr>
        <p:spPr>
          <a:xfrm>
            <a:off x="1219200" y="4756154"/>
            <a:ext cx="2971800" cy="1111249"/>
          </a:xfrm>
        </p:spPr>
        <p:txBody>
          <a:bodyPr>
            <a:norm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2" name="Text Placeholder 23"/>
          <p:cNvSpPr>
            <a:spLocks noGrp="1"/>
          </p:cNvSpPr>
          <p:nvPr>
            <p:ph type="body" sz="quarter" idx="18"/>
          </p:nvPr>
        </p:nvSpPr>
        <p:spPr>
          <a:xfrm>
            <a:off x="1219200" y="4451353"/>
            <a:ext cx="1828800" cy="476251"/>
          </a:xfrm>
        </p:spPr>
        <p:txBody>
          <a:bodyPr>
            <a:no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14"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3909217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JM" dirty="0"/>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8ACF51B5-98A1-4B54-A7E3-5902628B626E}" type="datetime1">
              <a:rPr lang="en-JM" smtClean="0"/>
              <a:t>10/10/2023</a:t>
            </a:fld>
            <a:endParaRPr lang="en-JM" dirty="0"/>
          </a:p>
        </p:txBody>
      </p:sp>
      <p:sp>
        <p:nvSpPr>
          <p:cNvPr id="9" name="Text Placeholder 21"/>
          <p:cNvSpPr>
            <a:spLocks noGrp="1"/>
          </p:cNvSpPr>
          <p:nvPr>
            <p:ph type="body" sz="quarter" idx="15"/>
          </p:nvPr>
        </p:nvSpPr>
        <p:spPr>
          <a:xfrm>
            <a:off x="457200" y="1672168"/>
            <a:ext cx="8229600" cy="639233"/>
          </a:xfrm>
        </p:spPr>
        <p:txBody>
          <a:bodyPr>
            <a:noAutofit/>
          </a:bodyPr>
          <a:lstStyle>
            <a:lvl1pPr marL="0" indent="0" algn="ctr">
              <a:buNone/>
              <a:defRPr sz="1200">
                <a:solidFill>
                  <a:schemeClr val="tx1">
                    <a:lumMod val="50000"/>
                    <a:lumOff val="50000"/>
                  </a:schemeClr>
                </a:solidFill>
              </a:defRPr>
            </a:lvl1pPr>
            <a:lvl2pPr marL="457200" indent="0" algn="ctr">
              <a:buNone/>
              <a:defRPr sz="1100"/>
            </a:lvl2pPr>
            <a:lvl3pPr marL="914400" indent="0" algn="ctr">
              <a:buNone/>
              <a:defRPr sz="1100"/>
            </a:lvl3pPr>
            <a:lvl4pPr marL="1371600" indent="0" algn="ctr">
              <a:buNone/>
              <a:defRPr sz="1100"/>
            </a:lvl4pPr>
            <a:lvl5pPr marL="1828800" indent="0" algn="ctr">
              <a:buNone/>
              <a:defRPr sz="1100"/>
            </a:lvl5pPr>
          </a:lstStyle>
          <a:p>
            <a:pPr lvl="0"/>
            <a:endParaRPr lang="en-JM" dirty="0"/>
          </a:p>
        </p:txBody>
      </p:sp>
      <p:sp>
        <p:nvSpPr>
          <p:cNvPr id="14"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3" name="TextBox 22"/>
          <p:cNvSpPr txBox="1"/>
          <p:nvPr userDrawn="1"/>
        </p:nvSpPr>
        <p:spPr>
          <a:xfrm>
            <a:off x="381000" y="3797846"/>
            <a:ext cx="381000" cy="1323439"/>
          </a:xfrm>
          <a:prstGeom prst="rect">
            <a:avLst/>
          </a:prstGeom>
          <a:noFill/>
        </p:spPr>
        <p:txBody>
          <a:bodyPr wrap="square" rtlCol="0">
            <a:spAutoFit/>
          </a:bodyPr>
          <a:lstStyle/>
          <a:p>
            <a:r>
              <a:rPr lang="en-US" sz="8000" spc="-300" dirty="0">
                <a:solidFill>
                  <a:schemeClr val="accent4">
                    <a:lumMod val="40000"/>
                    <a:lumOff val="60000"/>
                  </a:schemeClr>
                </a:solidFill>
                <a:latin typeface="Garamond"/>
                <a:cs typeface="Garamond"/>
              </a:rPr>
              <a:t>“</a:t>
            </a:r>
          </a:p>
        </p:txBody>
      </p:sp>
      <p:sp>
        <p:nvSpPr>
          <p:cNvPr id="24" name="TextBox 23"/>
          <p:cNvSpPr txBox="1"/>
          <p:nvPr userDrawn="1"/>
        </p:nvSpPr>
        <p:spPr>
          <a:xfrm>
            <a:off x="3048000" y="3797846"/>
            <a:ext cx="381000" cy="1323439"/>
          </a:xfrm>
          <a:prstGeom prst="rect">
            <a:avLst/>
          </a:prstGeom>
          <a:noFill/>
        </p:spPr>
        <p:txBody>
          <a:bodyPr wrap="square" rtlCol="0">
            <a:spAutoFit/>
          </a:bodyPr>
          <a:lstStyle/>
          <a:p>
            <a:r>
              <a:rPr lang="en-US" sz="8000" spc="-300" dirty="0">
                <a:solidFill>
                  <a:schemeClr val="accent4">
                    <a:lumMod val="40000"/>
                    <a:lumOff val="60000"/>
                  </a:schemeClr>
                </a:solidFill>
                <a:latin typeface="Garamond"/>
                <a:cs typeface="Garamond"/>
              </a:rPr>
              <a:t>“</a:t>
            </a:r>
          </a:p>
        </p:txBody>
      </p:sp>
      <p:sp>
        <p:nvSpPr>
          <p:cNvPr id="25" name="TextBox 24"/>
          <p:cNvSpPr txBox="1"/>
          <p:nvPr userDrawn="1"/>
        </p:nvSpPr>
        <p:spPr>
          <a:xfrm>
            <a:off x="5715000" y="3764429"/>
            <a:ext cx="381000" cy="1323439"/>
          </a:xfrm>
          <a:prstGeom prst="rect">
            <a:avLst/>
          </a:prstGeom>
          <a:noFill/>
        </p:spPr>
        <p:txBody>
          <a:bodyPr wrap="square" rtlCol="0">
            <a:spAutoFit/>
          </a:bodyPr>
          <a:lstStyle/>
          <a:p>
            <a:r>
              <a:rPr lang="en-US" sz="8000" spc="-300" dirty="0">
                <a:solidFill>
                  <a:schemeClr val="accent4">
                    <a:lumMod val="40000"/>
                    <a:lumOff val="60000"/>
                  </a:schemeClr>
                </a:solidFill>
                <a:latin typeface="Garamond"/>
                <a:cs typeface="Garamond"/>
              </a:rPr>
              <a:t>“</a:t>
            </a:r>
          </a:p>
        </p:txBody>
      </p:sp>
      <p:sp>
        <p:nvSpPr>
          <p:cNvPr id="26" name="Picture Placeholder 25"/>
          <p:cNvSpPr>
            <a:spLocks noGrp="1" noChangeAspect="1"/>
          </p:cNvSpPr>
          <p:nvPr>
            <p:ph type="pic" sz="quarter" idx="24"/>
          </p:nvPr>
        </p:nvSpPr>
        <p:spPr>
          <a:xfrm>
            <a:off x="644062" y="4582787"/>
            <a:ext cx="831077" cy="828126"/>
          </a:xfrm>
          <a:prstGeom prst="ellipse">
            <a:avLst/>
          </a:prstGeom>
        </p:spPr>
        <p:txBody>
          <a:bodyPr>
            <a:normAutofit/>
          </a:bodyPr>
          <a:lstStyle>
            <a:lvl1pPr marL="0" indent="0">
              <a:buNone/>
              <a:defRPr sz="1000"/>
            </a:lvl1pPr>
          </a:lstStyle>
          <a:p>
            <a:endParaRPr lang="en-JM" dirty="0"/>
          </a:p>
        </p:txBody>
      </p:sp>
      <p:sp>
        <p:nvSpPr>
          <p:cNvPr id="28" name="Picture Placeholder 25"/>
          <p:cNvSpPr>
            <a:spLocks noGrp="1" noChangeAspect="1"/>
          </p:cNvSpPr>
          <p:nvPr>
            <p:ph type="pic" sz="quarter" idx="25"/>
          </p:nvPr>
        </p:nvSpPr>
        <p:spPr>
          <a:xfrm>
            <a:off x="3387325" y="4582851"/>
            <a:ext cx="830950" cy="827998"/>
          </a:xfrm>
          <a:prstGeom prst="ellipse">
            <a:avLst/>
          </a:prstGeom>
        </p:spPr>
        <p:txBody>
          <a:bodyPr>
            <a:normAutofit/>
          </a:bodyPr>
          <a:lstStyle>
            <a:lvl1pPr marL="0" indent="0">
              <a:buNone/>
              <a:defRPr sz="1000"/>
            </a:lvl1pPr>
          </a:lstStyle>
          <a:p>
            <a:endParaRPr lang="en-JM" dirty="0"/>
          </a:p>
        </p:txBody>
      </p:sp>
      <p:sp>
        <p:nvSpPr>
          <p:cNvPr id="30" name="Picture Placeholder 25"/>
          <p:cNvSpPr>
            <a:spLocks noGrp="1" noChangeAspect="1"/>
          </p:cNvSpPr>
          <p:nvPr>
            <p:ph type="pic" sz="quarter" idx="26"/>
          </p:nvPr>
        </p:nvSpPr>
        <p:spPr>
          <a:xfrm>
            <a:off x="6206726" y="4582851"/>
            <a:ext cx="830951" cy="827999"/>
          </a:xfrm>
          <a:prstGeom prst="ellipse">
            <a:avLst/>
          </a:prstGeom>
        </p:spPr>
        <p:txBody>
          <a:bodyPr>
            <a:normAutofit/>
          </a:bodyPr>
          <a:lstStyle>
            <a:lvl1pPr marL="0" indent="0">
              <a:buNone/>
              <a:defRPr sz="1000"/>
            </a:lvl1pPr>
          </a:lstStyle>
          <a:p>
            <a:endParaRPr lang="en-JM" dirty="0"/>
          </a:p>
        </p:txBody>
      </p:sp>
      <p:sp>
        <p:nvSpPr>
          <p:cNvPr id="32" name="Text Placeholder 31"/>
          <p:cNvSpPr>
            <a:spLocks noGrp="1"/>
          </p:cNvSpPr>
          <p:nvPr>
            <p:ph type="body" sz="quarter" idx="27"/>
          </p:nvPr>
        </p:nvSpPr>
        <p:spPr>
          <a:xfrm>
            <a:off x="1600200" y="4711700"/>
            <a:ext cx="1524000" cy="609600"/>
          </a:xfrm>
        </p:spPr>
        <p:txBody>
          <a:bodyPr>
            <a:normAutofit/>
          </a:bodyPr>
          <a:lstStyle>
            <a:lvl1pPr marL="0" indent="0">
              <a:buFontTx/>
              <a:buNone/>
              <a:defRPr sz="1200">
                <a:solidFill>
                  <a:schemeClr val="tx1">
                    <a:lumMod val="50000"/>
                    <a:lumOff val="50000"/>
                  </a:schemeClr>
                </a:solidFill>
              </a:defRPr>
            </a:lvl1pPr>
          </a:lstStyle>
          <a:p>
            <a:pPr lvl="0"/>
            <a:endParaRPr lang="en-JM" dirty="0"/>
          </a:p>
        </p:txBody>
      </p:sp>
      <p:sp>
        <p:nvSpPr>
          <p:cNvPr id="33" name="Text Placeholder 31"/>
          <p:cNvSpPr>
            <a:spLocks noGrp="1"/>
          </p:cNvSpPr>
          <p:nvPr>
            <p:ph type="body" sz="quarter" idx="28"/>
          </p:nvPr>
        </p:nvSpPr>
        <p:spPr>
          <a:xfrm>
            <a:off x="4343400" y="4711700"/>
            <a:ext cx="1524000" cy="609600"/>
          </a:xfrm>
        </p:spPr>
        <p:txBody>
          <a:bodyPr>
            <a:normAutofit/>
          </a:bodyPr>
          <a:lstStyle>
            <a:lvl1pPr marL="0" indent="0">
              <a:buFontTx/>
              <a:buNone/>
              <a:defRPr sz="1200">
                <a:solidFill>
                  <a:schemeClr val="tx1">
                    <a:lumMod val="50000"/>
                    <a:lumOff val="50000"/>
                  </a:schemeClr>
                </a:solidFill>
              </a:defRPr>
            </a:lvl1pPr>
          </a:lstStyle>
          <a:p>
            <a:pPr lvl="0"/>
            <a:endParaRPr lang="en-JM" dirty="0"/>
          </a:p>
        </p:txBody>
      </p:sp>
      <p:sp>
        <p:nvSpPr>
          <p:cNvPr id="34" name="Text Placeholder 31"/>
          <p:cNvSpPr>
            <a:spLocks noGrp="1"/>
          </p:cNvSpPr>
          <p:nvPr>
            <p:ph type="body" sz="quarter" idx="29"/>
          </p:nvPr>
        </p:nvSpPr>
        <p:spPr>
          <a:xfrm>
            <a:off x="7162800" y="4711700"/>
            <a:ext cx="1524000" cy="609600"/>
          </a:xfrm>
        </p:spPr>
        <p:txBody>
          <a:bodyPr>
            <a:normAutofit/>
          </a:bodyPr>
          <a:lstStyle>
            <a:lvl1pPr marL="0" indent="0">
              <a:buFontTx/>
              <a:buNone/>
              <a:defRPr sz="1200">
                <a:solidFill>
                  <a:schemeClr val="tx1">
                    <a:lumMod val="50000"/>
                    <a:lumOff val="50000"/>
                  </a:schemeClr>
                </a:solidFill>
              </a:defRPr>
            </a:lvl1pPr>
          </a:lstStyle>
          <a:p>
            <a:pPr lvl="0"/>
            <a:endParaRPr lang="en-JM" dirty="0"/>
          </a:p>
        </p:txBody>
      </p:sp>
    </p:spTree>
    <p:extLst>
      <p:ext uri="{BB962C8B-B14F-4D97-AF65-F5344CB8AC3E}">
        <p14:creationId xmlns:p14="http://schemas.microsoft.com/office/powerpoint/2010/main" val="255420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7D341"/>
                </a:solidFill>
              </a:defRPr>
            </a:lvl1pPr>
          </a:lstStyle>
          <a:p>
            <a:r>
              <a:rPr lang="en-US" dirty="0"/>
              <a:t>Click to edit Master title style</a:t>
            </a:r>
            <a:endParaRPr lang="en-JM" dirty="0"/>
          </a:p>
        </p:txBody>
      </p:sp>
      <p:sp>
        <p:nvSpPr>
          <p:cNvPr id="23" name="Picture Placeholder 21"/>
          <p:cNvSpPr>
            <a:spLocks noGrp="1" noChangeAspect="1"/>
          </p:cNvSpPr>
          <p:nvPr>
            <p:ph type="pic" sz="quarter" idx="15"/>
          </p:nvPr>
        </p:nvSpPr>
        <p:spPr>
          <a:xfrm>
            <a:off x="745315" y="2057400"/>
            <a:ext cx="1583999" cy="1583998"/>
          </a:xfrm>
          <a:prstGeom prst="ellipse">
            <a:avLst/>
          </a:prstGeom>
        </p:spPr>
        <p:txBody>
          <a:bodyPr>
            <a:normAutofit/>
          </a:bodyPr>
          <a:lstStyle>
            <a:lvl1pPr marL="0" indent="0" algn="ctr">
              <a:buFontTx/>
              <a:buNone/>
              <a:defRPr sz="1200">
                <a:solidFill>
                  <a:schemeClr val="bg1">
                    <a:lumMod val="95000"/>
                  </a:schemeClr>
                </a:solidFill>
              </a:defRPr>
            </a:lvl1pPr>
          </a:lstStyle>
          <a:p>
            <a:endParaRPr lang="en-JM" dirty="0"/>
          </a:p>
        </p:txBody>
      </p:sp>
      <p:sp>
        <p:nvSpPr>
          <p:cNvPr id="24" name="Picture Placeholder 21"/>
          <p:cNvSpPr>
            <a:spLocks noGrp="1" noChangeAspect="1"/>
          </p:cNvSpPr>
          <p:nvPr>
            <p:ph type="pic" sz="quarter" idx="65"/>
          </p:nvPr>
        </p:nvSpPr>
        <p:spPr>
          <a:xfrm>
            <a:off x="2763602" y="2057400"/>
            <a:ext cx="1583999" cy="1583998"/>
          </a:xfrm>
          <a:prstGeom prst="ellipse">
            <a:avLst/>
          </a:prstGeom>
        </p:spPr>
        <p:txBody>
          <a:bodyPr>
            <a:normAutofit/>
          </a:bodyPr>
          <a:lstStyle>
            <a:lvl1pPr marL="0" indent="0" algn="ctr">
              <a:buFontTx/>
              <a:buNone/>
              <a:defRPr sz="1200">
                <a:solidFill>
                  <a:schemeClr val="bg1">
                    <a:lumMod val="95000"/>
                  </a:schemeClr>
                </a:solidFill>
              </a:defRPr>
            </a:lvl1pPr>
          </a:lstStyle>
          <a:p>
            <a:endParaRPr lang="en-JM" dirty="0"/>
          </a:p>
        </p:txBody>
      </p:sp>
      <p:sp>
        <p:nvSpPr>
          <p:cNvPr id="26" name="Picture Placeholder 21"/>
          <p:cNvSpPr>
            <a:spLocks noGrp="1" noChangeAspect="1"/>
          </p:cNvSpPr>
          <p:nvPr>
            <p:ph type="pic" sz="quarter" idx="66"/>
          </p:nvPr>
        </p:nvSpPr>
        <p:spPr>
          <a:xfrm>
            <a:off x="4796400" y="2057400"/>
            <a:ext cx="1583999" cy="1583998"/>
          </a:xfrm>
          <a:prstGeom prst="ellipse">
            <a:avLst/>
          </a:prstGeom>
        </p:spPr>
        <p:txBody>
          <a:bodyPr>
            <a:normAutofit/>
          </a:bodyPr>
          <a:lstStyle>
            <a:lvl1pPr marL="0" indent="0" algn="ctr">
              <a:buFontTx/>
              <a:buNone/>
              <a:defRPr sz="1200">
                <a:solidFill>
                  <a:schemeClr val="bg1">
                    <a:lumMod val="95000"/>
                  </a:schemeClr>
                </a:solidFill>
              </a:defRPr>
            </a:lvl1pPr>
          </a:lstStyle>
          <a:p>
            <a:endParaRPr lang="en-JM" dirty="0"/>
          </a:p>
        </p:txBody>
      </p:sp>
      <p:sp>
        <p:nvSpPr>
          <p:cNvPr id="27" name="Picture Placeholder 21"/>
          <p:cNvSpPr>
            <a:spLocks noGrp="1" noChangeAspect="1"/>
          </p:cNvSpPr>
          <p:nvPr>
            <p:ph type="pic" sz="quarter" idx="67"/>
          </p:nvPr>
        </p:nvSpPr>
        <p:spPr>
          <a:xfrm>
            <a:off x="6853800" y="2057400"/>
            <a:ext cx="1583999" cy="1583998"/>
          </a:xfrm>
          <a:prstGeom prst="ellipse">
            <a:avLst/>
          </a:prstGeom>
        </p:spPr>
        <p:txBody>
          <a:bodyPr>
            <a:normAutofit/>
          </a:bodyPr>
          <a:lstStyle>
            <a:lvl1pPr marL="0" indent="0" algn="ctr">
              <a:buFontTx/>
              <a:buNone/>
              <a:defRPr sz="1200">
                <a:solidFill>
                  <a:schemeClr val="bg1">
                    <a:lumMod val="95000"/>
                  </a:schemeClr>
                </a:solidFill>
              </a:defRPr>
            </a:lvl1pPr>
          </a:lstStyle>
          <a:p>
            <a:endParaRPr lang="en-JM" dirty="0"/>
          </a:p>
        </p:txBody>
      </p:sp>
      <p:sp>
        <p:nvSpPr>
          <p:cNvPr id="2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983968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7D341"/>
                </a:solidFill>
              </a:defRPr>
            </a:lvl1pPr>
          </a:lstStyle>
          <a:p>
            <a:r>
              <a:rPr lang="en-US" dirty="0"/>
              <a:t>Click to edit Master title style</a:t>
            </a:r>
            <a:endParaRPr lang="en-JM" dirty="0"/>
          </a:p>
        </p:txBody>
      </p:sp>
      <p:sp>
        <p:nvSpPr>
          <p:cNvPr id="23" name="Picture Placeholder 21"/>
          <p:cNvSpPr>
            <a:spLocks noGrp="1" noChangeAspect="1"/>
          </p:cNvSpPr>
          <p:nvPr>
            <p:ph type="pic" sz="quarter" idx="15"/>
          </p:nvPr>
        </p:nvSpPr>
        <p:spPr>
          <a:xfrm>
            <a:off x="609600" y="2184110"/>
            <a:ext cx="1752600" cy="1583998"/>
          </a:xfrm>
          <a:prstGeom prst="rect">
            <a:avLst/>
          </a:prstGeom>
        </p:spPr>
        <p:txBody>
          <a:bodyPr>
            <a:normAutofit/>
          </a:bodyPr>
          <a:lstStyle>
            <a:lvl1pPr marL="0" indent="0" algn="ctr">
              <a:buFontTx/>
              <a:buNone/>
              <a:defRPr sz="1200">
                <a:solidFill>
                  <a:schemeClr val="bg1">
                    <a:lumMod val="95000"/>
                  </a:schemeClr>
                </a:solidFill>
              </a:defRPr>
            </a:lvl1pPr>
          </a:lstStyle>
          <a:p>
            <a:endParaRPr lang="en-JM" dirty="0"/>
          </a:p>
        </p:txBody>
      </p:sp>
      <p:sp>
        <p:nvSpPr>
          <p:cNvPr id="24" name="Picture Placeholder 21"/>
          <p:cNvSpPr>
            <a:spLocks noGrp="1" noChangeAspect="1"/>
          </p:cNvSpPr>
          <p:nvPr>
            <p:ph type="pic" sz="quarter" idx="65"/>
          </p:nvPr>
        </p:nvSpPr>
        <p:spPr>
          <a:xfrm>
            <a:off x="2627887" y="2184110"/>
            <a:ext cx="1752600" cy="1583998"/>
          </a:xfrm>
          <a:prstGeom prst="rect">
            <a:avLst/>
          </a:prstGeom>
        </p:spPr>
        <p:txBody>
          <a:bodyPr>
            <a:normAutofit/>
          </a:bodyPr>
          <a:lstStyle>
            <a:lvl1pPr marL="0" indent="0" algn="ctr">
              <a:buFontTx/>
              <a:buNone/>
              <a:defRPr sz="1200">
                <a:solidFill>
                  <a:schemeClr val="bg1">
                    <a:lumMod val="95000"/>
                  </a:schemeClr>
                </a:solidFill>
              </a:defRPr>
            </a:lvl1pPr>
          </a:lstStyle>
          <a:p>
            <a:endParaRPr lang="en-JM" dirty="0"/>
          </a:p>
        </p:txBody>
      </p:sp>
      <p:sp>
        <p:nvSpPr>
          <p:cNvPr id="26" name="Picture Placeholder 21"/>
          <p:cNvSpPr>
            <a:spLocks noGrp="1" noChangeAspect="1"/>
          </p:cNvSpPr>
          <p:nvPr>
            <p:ph type="pic" sz="quarter" idx="66"/>
          </p:nvPr>
        </p:nvSpPr>
        <p:spPr>
          <a:xfrm>
            <a:off x="4660685" y="2184110"/>
            <a:ext cx="1752600" cy="1583998"/>
          </a:xfrm>
          <a:prstGeom prst="rect">
            <a:avLst/>
          </a:prstGeom>
        </p:spPr>
        <p:txBody>
          <a:bodyPr>
            <a:normAutofit/>
          </a:bodyPr>
          <a:lstStyle>
            <a:lvl1pPr marL="0" indent="0" algn="ctr">
              <a:buFontTx/>
              <a:buNone/>
              <a:defRPr sz="1200">
                <a:solidFill>
                  <a:schemeClr val="bg1">
                    <a:lumMod val="95000"/>
                  </a:schemeClr>
                </a:solidFill>
              </a:defRPr>
            </a:lvl1pPr>
          </a:lstStyle>
          <a:p>
            <a:endParaRPr lang="en-JM" dirty="0"/>
          </a:p>
        </p:txBody>
      </p:sp>
      <p:sp>
        <p:nvSpPr>
          <p:cNvPr id="27" name="Picture Placeholder 21"/>
          <p:cNvSpPr>
            <a:spLocks noGrp="1" noChangeAspect="1"/>
          </p:cNvSpPr>
          <p:nvPr>
            <p:ph type="pic" sz="quarter" idx="67"/>
          </p:nvPr>
        </p:nvSpPr>
        <p:spPr>
          <a:xfrm>
            <a:off x="6718085" y="2184110"/>
            <a:ext cx="1752600" cy="1583998"/>
          </a:xfrm>
          <a:prstGeom prst="rect">
            <a:avLst/>
          </a:prstGeom>
        </p:spPr>
        <p:txBody>
          <a:bodyPr>
            <a:normAutofit/>
          </a:bodyPr>
          <a:lstStyle>
            <a:lvl1pPr marL="0" indent="0" algn="ctr">
              <a:buFontTx/>
              <a:buNone/>
              <a:defRPr sz="1200">
                <a:solidFill>
                  <a:schemeClr val="bg1">
                    <a:lumMod val="95000"/>
                  </a:schemeClr>
                </a:solidFill>
              </a:defRPr>
            </a:lvl1pPr>
          </a:lstStyle>
          <a:p>
            <a:endParaRPr lang="en-JM" dirty="0"/>
          </a:p>
        </p:txBody>
      </p:sp>
      <p:sp>
        <p:nvSpPr>
          <p:cNvPr id="2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7D341"/>
                </a:solidFill>
              </a:defRPr>
            </a:lvl1pPr>
          </a:lstStyle>
          <a:p>
            <a:r>
              <a:rPr lang="en-US" dirty="0"/>
              <a:t>Click to edit Master title style</a:t>
            </a:r>
            <a:endParaRPr lang="en-JM" dirty="0"/>
          </a:p>
        </p:txBody>
      </p:sp>
      <p:sp>
        <p:nvSpPr>
          <p:cNvPr id="2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8" name="Picture Placeholder 21"/>
          <p:cNvSpPr>
            <a:spLocks noGrp="1"/>
          </p:cNvSpPr>
          <p:nvPr>
            <p:ph type="pic" sz="quarter" idx="26"/>
          </p:nvPr>
        </p:nvSpPr>
        <p:spPr>
          <a:xfrm>
            <a:off x="4724399" y="2133600"/>
            <a:ext cx="2228333" cy="1604400"/>
          </a:xfrm>
        </p:spPr>
        <p:txBody>
          <a:bodyPr>
            <a:normAutofit/>
          </a:bodyPr>
          <a:lstStyle>
            <a:lvl1pPr marL="0" indent="0">
              <a:buNone/>
              <a:defRPr sz="1050"/>
            </a:lvl1pPr>
          </a:lstStyle>
          <a:p>
            <a:endParaRPr lang="en-US" dirty="0"/>
          </a:p>
        </p:txBody>
      </p:sp>
      <p:sp>
        <p:nvSpPr>
          <p:cNvPr id="9" name="Picture Placeholder 21"/>
          <p:cNvSpPr>
            <a:spLocks noGrp="1"/>
          </p:cNvSpPr>
          <p:nvPr>
            <p:ph type="pic" sz="quarter" idx="27"/>
          </p:nvPr>
        </p:nvSpPr>
        <p:spPr>
          <a:xfrm>
            <a:off x="4724399" y="4114800"/>
            <a:ext cx="2228333" cy="1604400"/>
          </a:xfrm>
        </p:spPr>
        <p:txBody>
          <a:bodyPr>
            <a:normAutofit/>
          </a:bodyPr>
          <a:lstStyle>
            <a:lvl1pPr marL="0" indent="0">
              <a:buNone/>
              <a:defRPr sz="1050"/>
            </a:lvl1pPr>
          </a:lstStyle>
          <a:p>
            <a:endParaRPr lang="en-US" dirty="0"/>
          </a:p>
        </p:txBody>
      </p:sp>
      <p:sp>
        <p:nvSpPr>
          <p:cNvPr id="10" name="Picture Placeholder 21"/>
          <p:cNvSpPr>
            <a:spLocks noGrp="1"/>
          </p:cNvSpPr>
          <p:nvPr>
            <p:ph type="pic" sz="quarter" idx="28"/>
          </p:nvPr>
        </p:nvSpPr>
        <p:spPr>
          <a:xfrm>
            <a:off x="609599" y="2133600"/>
            <a:ext cx="2228333" cy="1604400"/>
          </a:xfrm>
        </p:spPr>
        <p:txBody>
          <a:bodyPr>
            <a:normAutofit/>
          </a:bodyPr>
          <a:lstStyle>
            <a:lvl1pPr marL="0" indent="0">
              <a:buNone/>
              <a:defRPr sz="1050"/>
            </a:lvl1pPr>
          </a:lstStyle>
          <a:p>
            <a:endParaRPr lang="en-US" dirty="0"/>
          </a:p>
        </p:txBody>
      </p:sp>
      <p:sp>
        <p:nvSpPr>
          <p:cNvPr id="11" name="Picture Placeholder 21"/>
          <p:cNvSpPr>
            <a:spLocks noGrp="1"/>
          </p:cNvSpPr>
          <p:nvPr>
            <p:ph type="pic" sz="quarter" idx="29"/>
          </p:nvPr>
        </p:nvSpPr>
        <p:spPr>
          <a:xfrm>
            <a:off x="609599" y="4114800"/>
            <a:ext cx="2228333" cy="1604400"/>
          </a:xfrm>
        </p:spPr>
        <p:txBody>
          <a:bodyPr>
            <a:normAutofit/>
          </a:bodyPr>
          <a:lstStyle>
            <a:lvl1pPr marL="0" indent="0">
              <a:buNone/>
              <a:defRPr sz="1050"/>
            </a:lvl1pPr>
          </a:lstStyle>
          <a:p>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normAutofit/>
          </a:bodyPr>
          <a:lstStyle>
            <a:lvl1pPr algn="l">
              <a:defRPr sz="3600" b="1" cap="all"/>
            </a:lvl1pPr>
          </a:lstStyle>
          <a:p>
            <a:r>
              <a:rPr lang="en-US" dirty="0"/>
              <a:t>Click to edit Master title style</a:t>
            </a:r>
            <a:endParaRPr lang="en-JM"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705600" y="177800"/>
            <a:ext cx="2133600" cy="365125"/>
          </a:xfrm>
          <a:prstGeom prst="rect">
            <a:avLst/>
          </a:prstGeom>
        </p:spPr>
        <p:txBody>
          <a:bodyPr/>
          <a:lstStyle/>
          <a:p>
            <a:fld id="{BB94B3F8-6268-4052-B0FB-448A863636EB}" type="datetime1">
              <a:rPr lang="en-JM" smtClean="0"/>
              <a:t>10/10/2023</a:t>
            </a:fld>
            <a:endParaRPr lang="en-JM" dirty="0"/>
          </a:p>
        </p:txBody>
      </p:sp>
    </p:spTree>
    <p:extLst>
      <p:ext uri="{BB962C8B-B14F-4D97-AF65-F5344CB8AC3E}">
        <p14:creationId xmlns:p14="http://schemas.microsoft.com/office/powerpoint/2010/main" val="4145827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40166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7D341"/>
                </a:solidFill>
              </a:defRPr>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8" name="Picture Placeholder 9"/>
          <p:cNvSpPr>
            <a:spLocks noGrp="1"/>
          </p:cNvSpPr>
          <p:nvPr>
            <p:ph type="pic" sz="quarter" idx="24"/>
          </p:nvPr>
        </p:nvSpPr>
        <p:spPr>
          <a:xfrm>
            <a:off x="2895600" y="2259552"/>
            <a:ext cx="3657600" cy="2209800"/>
          </a:xfrm>
        </p:spPr>
        <p:txBody>
          <a:bodyPr/>
          <a:lstStyle/>
          <a:p>
            <a:endParaRPr lang="en-US" dirty="0"/>
          </a:p>
        </p:txBody>
      </p:sp>
      <p:sp>
        <p:nvSpPr>
          <p:cNvPr id="6"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a:ea typeface="Open Sans" panose="020B0606030504020204" pitchFamily="34" charset="0"/>
                <a:cs typeface="Open Sans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s-ES" noProof="0" dirty="0"/>
          </a:p>
        </p:txBody>
      </p:sp>
    </p:spTree>
    <p:extLst>
      <p:ext uri="{BB962C8B-B14F-4D97-AF65-F5344CB8AC3E}">
        <p14:creationId xmlns:p14="http://schemas.microsoft.com/office/powerpoint/2010/main" val="1625682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5" name="Picture Placeholder 28"/>
          <p:cNvSpPr>
            <a:spLocks noGrp="1" noChangeAspect="1"/>
          </p:cNvSpPr>
          <p:nvPr>
            <p:ph type="pic" sz="quarter" idx="52"/>
          </p:nvPr>
        </p:nvSpPr>
        <p:spPr>
          <a:xfrm>
            <a:off x="3733800" y="2992200"/>
            <a:ext cx="1656000" cy="1656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Roboto Light"/>
                <a:cs typeface="Roboto Light"/>
              </a:defRPr>
            </a:lvl1pPr>
          </a:lstStyle>
          <a:p>
            <a:endParaRPr lang="en-JM"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5" name="Picture Placeholder 28"/>
          <p:cNvSpPr>
            <a:spLocks noGrp="1" noChangeAspect="1"/>
          </p:cNvSpPr>
          <p:nvPr>
            <p:ph type="pic" sz="quarter" idx="51"/>
          </p:nvPr>
        </p:nvSpPr>
        <p:spPr>
          <a:xfrm>
            <a:off x="3238500" y="2571750"/>
            <a:ext cx="2381250" cy="238125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Roboto Light"/>
                <a:cs typeface="Roboto Light"/>
              </a:defRPr>
            </a:lvl1pPr>
          </a:lstStyle>
          <a:p>
            <a:endParaRPr lang="en-JM" dirty="0"/>
          </a:p>
        </p:txBody>
      </p:sp>
      <p:sp>
        <p:nvSpPr>
          <p:cNvPr id="6" name="Picture Placeholder 28"/>
          <p:cNvSpPr>
            <a:spLocks noGrp="1" noChangeAspect="1"/>
          </p:cNvSpPr>
          <p:nvPr>
            <p:ph type="pic" sz="quarter" idx="52"/>
          </p:nvPr>
        </p:nvSpPr>
        <p:spPr>
          <a:xfrm>
            <a:off x="533400" y="2571750"/>
            <a:ext cx="2381250" cy="238125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Roboto Light"/>
                <a:cs typeface="Roboto Light"/>
              </a:defRPr>
            </a:lvl1pPr>
          </a:lstStyle>
          <a:p>
            <a:endParaRPr lang="en-JM" dirty="0"/>
          </a:p>
        </p:txBody>
      </p:sp>
      <p:sp>
        <p:nvSpPr>
          <p:cNvPr id="8" name="Picture Placeholder 28"/>
          <p:cNvSpPr>
            <a:spLocks noGrp="1" noChangeAspect="1"/>
          </p:cNvSpPr>
          <p:nvPr>
            <p:ph type="pic" sz="quarter" idx="53"/>
          </p:nvPr>
        </p:nvSpPr>
        <p:spPr>
          <a:xfrm>
            <a:off x="5943600" y="2571750"/>
            <a:ext cx="2381250" cy="238125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Roboto Light"/>
                <a:cs typeface="Roboto Light"/>
              </a:defRPr>
            </a:lvl1pPr>
          </a:lstStyle>
          <a:p>
            <a:endParaRPr lang="en-JM"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5" name="Picture Placeholder 4"/>
          <p:cNvSpPr>
            <a:spLocks noGrp="1"/>
          </p:cNvSpPr>
          <p:nvPr>
            <p:ph type="pic" sz="quarter" idx="24"/>
          </p:nvPr>
        </p:nvSpPr>
        <p:spPr>
          <a:xfrm>
            <a:off x="5105400" y="542925"/>
            <a:ext cx="3352800" cy="5400675"/>
          </a:xfrm>
        </p:spPr>
        <p:txBody>
          <a:bodyPr/>
          <a:lstStyle/>
          <a:p>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10"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8" name="Rectangle 7"/>
          <p:cNvSpPr/>
          <p:nvPr userDrawn="1"/>
        </p:nvSpPr>
        <p:spPr>
          <a:xfrm>
            <a:off x="457200" y="2667000"/>
            <a:ext cx="3124200" cy="20574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7D341"/>
              </a:solidFill>
            </a:endParaRPr>
          </a:p>
        </p:txBody>
      </p:sp>
      <p:sp>
        <p:nvSpPr>
          <p:cNvPr id="12" name="Picture Placeholder 2"/>
          <p:cNvSpPr>
            <a:spLocks noGrp="1"/>
          </p:cNvSpPr>
          <p:nvPr>
            <p:ph type="pic" sz="quarter" idx="24"/>
          </p:nvPr>
        </p:nvSpPr>
        <p:spPr>
          <a:xfrm>
            <a:off x="3600000" y="2394000"/>
            <a:ext cx="2138091" cy="2848114"/>
          </a:xfrm>
        </p:spPr>
        <p:txBody>
          <a:bodyPr/>
          <a:lstStyle/>
          <a:p>
            <a:endParaRPr lang="en-US" dirty="0"/>
          </a:p>
        </p:txBody>
      </p:sp>
    </p:spTree>
    <p:extLst>
      <p:ext uri="{BB962C8B-B14F-4D97-AF65-F5344CB8AC3E}">
        <p14:creationId xmlns:p14="http://schemas.microsoft.com/office/powerpoint/2010/main" val="3759775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10"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3" name="Picture Placeholder 3"/>
          <p:cNvSpPr>
            <a:spLocks noGrp="1"/>
          </p:cNvSpPr>
          <p:nvPr>
            <p:ph type="pic" sz="quarter" idx="24"/>
          </p:nvPr>
        </p:nvSpPr>
        <p:spPr>
          <a:xfrm>
            <a:off x="3760175" y="2474400"/>
            <a:ext cx="1918800" cy="2556000"/>
          </a:xfrm>
        </p:spPr>
      </p:sp>
      <p:sp>
        <p:nvSpPr>
          <p:cNvPr id="14" name="Picture Placeholder 4"/>
          <p:cNvSpPr>
            <a:spLocks noGrp="1"/>
          </p:cNvSpPr>
          <p:nvPr>
            <p:ph type="pic" sz="quarter" idx="25"/>
          </p:nvPr>
        </p:nvSpPr>
        <p:spPr>
          <a:xfrm>
            <a:off x="1344575" y="2474400"/>
            <a:ext cx="1918800" cy="2556000"/>
          </a:xfrm>
        </p:spPr>
      </p:sp>
      <p:sp>
        <p:nvSpPr>
          <p:cNvPr id="15" name="Picture Placeholder 5"/>
          <p:cNvSpPr>
            <a:spLocks noGrp="1"/>
          </p:cNvSpPr>
          <p:nvPr>
            <p:ph type="pic" sz="quarter" idx="26"/>
          </p:nvPr>
        </p:nvSpPr>
        <p:spPr>
          <a:xfrm>
            <a:off x="6201712" y="2484450"/>
            <a:ext cx="1918800" cy="2556000"/>
          </a:xfrm>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10"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2" name="Picture Placeholder 12"/>
          <p:cNvSpPr>
            <a:spLocks noGrp="1"/>
          </p:cNvSpPr>
          <p:nvPr>
            <p:ph type="pic" sz="quarter" idx="24"/>
          </p:nvPr>
        </p:nvSpPr>
        <p:spPr>
          <a:xfrm>
            <a:off x="1461600" y="2695922"/>
            <a:ext cx="2340000" cy="1480200"/>
          </a:xfrm>
        </p:spPr>
      </p:sp>
      <p:sp>
        <p:nvSpPr>
          <p:cNvPr id="16" name="Picture Placeholder 13"/>
          <p:cNvSpPr>
            <a:spLocks noGrp="1"/>
          </p:cNvSpPr>
          <p:nvPr>
            <p:ph type="pic" sz="quarter" idx="11"/>
          </p:nvPr>
        </p:nvSpPr>
        <p:spPr>
          <a:xfrm>
            <a:off x="4716000" y="2695922"/>
            <a:ext cx="1332000" cy="1774800"/>
          </a:xfrm>
        </p:spPr>
      </p:sp>
      <p:sp>
        <p:nvSpPr>
          <p:cNvPr id="17" name="Picture Placeholder 14"/>
          <p:cNvSpPr>
            <a:spLocks noGrp="1"/>
          </p:cNvSpPr>
          <p:nvPr>
            <p:ph type="pic" sz="quarter" idx="12"/>
          </p:nvPr>
        </p:nvSpPr>
        <p:spPr>
          <a:xfrm>
            <a:off x="6901200" y="2742722"/>
            <a:ext cx="936000" cy="1655997"/>
          </a:xfrm>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23" name="Text Placeholder 22"/>
          <p:cNvSpPr>
            <a:spLocks noGrp="1"/>
          </p:cNvSpPr>
          <p:nvPr>
            <p:ph type="body" sz="quarter" idx="25"/>
          </p:nvPr>
        </p:nvSpPr>
        <p:spPr>
          <a:xfrm>
            <a:off x="762000" y="2717800"/>
            <a:ext cx="3429000" cy="1320800"/>
          </a:xfrm>
        </p:spPr>
        <p:txBody>
          <a:bodyPr>
            <a:norm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vl2pPr marL="457200" indent="0">
              <a:buFontTx/>
              <a:buNone/>
              <a:defRPr sz="1000">
                <a:solidFill>
                  <a:schemeClr val="bg1">
                    <a:lumMod val="65000"/>
                  </a:schemeClr>
                </a:solidFill>
              </a:defRPr>
            </a:lvl2pPr>
            <a:lvl3pPr marL="914400" indent="0">
              <a:buFontTx/>
              <a:buNone/>
              <a:defRPr sz="1000">
                <a:solidFill>
                  <a:schemeClr val="bg1">
                    <a:lumMod val="65000"/>
                  </a:schemeClr>
                </a:solidFill>
              </a:defRPr>
            </a:lvl3pPr>
            <a:lvl4pPr marL="1371600" indent="0">
              <a:buFontTx/>
              <a:buNone/>
              <a:defRPr sz="1000">
                <a:solidFill>
                  <a:schemeClr val="bg1">
                    <a:lumMod val="65000"/>
                  </a:schemeClr>
                </a:solidFill>
              </a:defRPr>
            </a:lvl4pPr>
            <a:lvl5pPr marL="1828800" indent="0">
              <a:buFontTx/>
              <a:buNone/>
              <a:defRPr sz="1000">
                <a:solidFill>
                  <a:schemeClr val="bg1">
                    <a:lumMod val="65000"/>
                  </a:schemeClr>
                </a:solidFill>
              </a:defRPr>
            </a:lvl5pPr>
          </a:lstStyle>
          <a:p>
            <a:pPr lvl="0"/>
            <a:endParaRPr lang="en-JM" dirty="0"/>
          </a:p>
        </p:txBody>
      </p:sp>
      <p:sp>
        <p:nvSpPr>
          <p:cNvPr id="25" name="Text Placeholder 24"/>
          <p:cNvSpPr>
            <a:spLocks noGrp="1"/>
          </p:cNvSpPr>
          <p:nvPr>
            <p:ph type="body" sz="quarter" idx="26"/>
          </p:nvPr>
        </p:nvSpPr>
        <p:spPr>
          <a:xfrm>
            <a:off x="762000" y="2413000"/>
            <a:ext cx="2286000" cy="406400"/>
          </a:xfrm>
        </p:spPr>
        <p:txBody>
          <a:bodyPr>
            <a:no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29" name="Text Placeholder 28"/>
          <p:cNvSpPr>
            <a:spLocks noGrp="1"/>
          </p:cNvSpPr>
          <p:nvPr>
            <p:ph type="body" sz="quarter" idx="27"/>
          </p:nvPr>
        </p:nvSpPr>
        <p:spPr>
          <a:xfrm>
            <a:off x="1143000" y="4152900"/>
            <a:ext cx="1219200" cy="406400"/>
          </a:xfrm>
        </p:spPr>
        <p:txBody>
          <a:bodyPr>
            <a:no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30" name="Text Placeholder 28"/>
          <p:cNvSpPr>
            <a:spLocks noGrp="1"/>
          </p:cNvSpPr>
          <p:nvPr>
            <p:ph type="body" sz="quarter" idx="28"/>
          </p:nvPr>
        </p:nvSpPr>
        <p:spPr>
          <a:xfrm>
            <a:off x="2819400" y="4153000"/>
            <a:ext cx="1447800" cy="406400"/>
          </a:xfrm>
        </p:spPr>
        <p:txBody>
          <a:bodyPr>
            <a:no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31" name="Text Placeholder 28"/>
          <p:cNvSpPr>
            <a:spLocks noGrp="1"/>
          </p:cNvSpPr>
          <p:nvPr>
            <p:ph type="body" sz="quarter" idx="29"/>
          </p:nvPr>
        </p:nvSpPr>
        <p:spPr>
          <a:xfrm>
            <a:off x="1143000" y="4851300"/>
            <a:ext cx="1219200" cy="406400"/>
          </a:xfrm>
        </p:spPr>
        <p:txBody>
          <a:bodyPr>
            <a:no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32" name="Text Placeholder 28"/>
          <p:cNvSpPr>
            <a:spLocks noGrp="1"/>
          </p:cNvSpPr>
          <p:nvPr>
            <p:ph type="body" sz="quarter" idx="30"/>
          </p:nvPr>
        </p:nvSpPr>
        <p:spPr>
          <a:xfrm>
            <a:off x="2819400" y="4851400"/>
            <a:ext cx="1447800" cy="406400"/>
          </a:xfrm>
        </p:spPr>
        <p:txBody>
          <a:bodyPr>
            <a:no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7" name="Picture Placeholder 2"/>
          <p:cNvSpPr>
            <a:spLocks noGrp="1"/>
          </p:cNvSpPr>
          <p:nvPr>
            <p:ph type="pic" sz="quarter" idx="24"/>
          </p:nvPr>
        </p:nvSpPr>
        <p:spPr>
          <a:xfrm>
            <a:off x="5829000" y="2376498"/>
            <a:ext cx="2032000" cy="2703360"/>
          </a:xfrm>
        </p:spPr>
      </p:sp>
    </p:spTree>
    <p:extLst>
      <p:ext uri="{BB962C8B-B14F-4D97-AF65-F5344CB8AC3E}">
        <p14:creationId xmlns:p14="http://schemas.microsoft.com/office/powerpoint/2010/main" val="1014011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14" name="Text Placeholder 13"/>
          <p:cNvSpPr>
            <a:spLocks noGrp="1"/>
          </p:cNvSpPr>
          <p:nvPr>
            <p:ph type="body" sz="quarter" idx="24"/>
          </p:nvPr>
        </p:nvSpPr>
        <p:spPr>
          <a:xfrm>
            <a:off x="1828800" y="3937001"/>
            <a:ext cx="2362200" cy="512233"/>
          </a:xfrm>
        </p:spPr>
        <p:txBody>
          <a:bodyPr>
            <a:no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vl2pPr marL="457200" indent="0">
              <a:buFontTx/>
              <a:buNone/>
              <a:defRPr sz="1050">
                <a:solidFill>
                  <a:schemeClr val="bg1">
                    <a:lumMod val="65000"/>
                  </a:schemeClr>
                </a:solidFill>
              </a:defRPr>
            </a:lvl2pPr>
            <a:lvl3pPr marL="914400" indent="0">
              <a:buFontTx/>
              <a:buNone/>
              <a:defRPr sz="1050">
                <a:solidFill>
                  <a:schemeClr val="bg1">
                    <a:lumMod val="65000"/>
                  </a:schemeClr>
                </a:solidFill>
              </a:defRPr>
            </a:lvl3pPr>
            <a:lvl4pPr marL="1371600" indent="0">
              <a:buFontTx/>
              <a:buNone/>
              <a:defRPr sz="1050">
                <a:solidFill>
                  <a:schemeClr val="bg1">
                    <a:lumMod val="65000"/>
                  </a:schemeClr>
                </a:solidFill>
              </a:defRPr>
            </a:lvl4pPr>
            <a:lvl5pPr marL="1828800" indent="0">
              <a:buFontTx/>
              <a:buNone/>
              <a:defRPr sz="1050">
                <a:solidFill>
                  <a:schemeClr val="bg1">
                    <a:lumMod val="65000"/>
                  </a:schemeClr>
                </a:solidFill>
              </a:defRPr>
            </a:lvl5pPr>
          </a:lstStyle>
          <a:p>
            <a:pPr lvl="0"/>
            <a:endParaRPr lang="en-JM" dirty="0"/>
          </a:p>
        </p:txBody>
      </p:sp>
      <p:sp>
        <p:nvSpPr>
          <p:cNvPr id="16" name="Text Placeholder 15"/>
          <p:cNvSpPr>
            <a:spLocks noGrp="1"/>
          </p:cNvSpPr>
          <p:nvPr>
            <p:ph type="body" sz="quarter" idx="25"/>
          </p:nvPr>
        </p:nvSpPr>
        <p:spPr>
          <a:xfrm>
            <a:off x="1828800" y="4648200"/>
            <a:ext cx="2590800" cy="620184"/>
          </a:xfrm>
        </p:spPr>
        <p:txBody>
          <a:bodyPr>
            <a:no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vl2pPr marL="457200" indent="0">
              <a:buFontTx/>
              <a:buNone/>
              <a:defRPr sz="1050">
                <a:solidFill>
                  <a:schemeClr val="bg1">
                    <a:lumMod val="65000"/>
                  </a:schemeClr>
                </a:solidFill>
                <a:latin typeface="+mj-lt"/>
              </a:defRPr>
            </a:lvl2pPr>
            <a:lvl3pPr marL="914400" indent="0">
              <a:buFontTx/>
              <a:buNone/>
              <a:defRPr sz="1050">
                <a:solidFill>
                  <a:schemeClr val="bg1">
                    <a:lumMod val="65000"/>
                  </a:schemeClr>
                </a:solidFill>
                <a:latin typeface="+mj-lt"/>
              </a:defRPr>
            </a:lvl3pPr>
            <a:lvl4pPr marL="1371600" indent="0">
              <a:buFontTx/>
              <a:buNone/>
              <a:defRPr sz="1050">
                <a:solidFill>
                  <a:schemeClr val="bg1">
                    <a:lumMod val="65000"/>
                  </a:schemeClr>
                </a:solidFill>
                <a:latin typeface="+mj-lt"/>
              </a:defRPr>
            </a:lvl4pPr>
            <a:lvl5pPr marL="1828800" indent="0">
              <a:buFontTx/>
              <a:buNone/>
              <a:defRPr sz="1050">
                <a:solidFill>
                  <a:schemeClr val="bg1">
                    <a:lumMod val="65000"/>
                  </a:schemeClr>
                </a:solidFill>
                <a:latin typeface="+mj-lt"/>
              </a:defRPr>
            </a:lvl5pPr>
          </a:lstStyle>
          <a:p>
            <a:pPr lvl="0"/>
            <a:endParaRPr lang="en-JM" dirty="0"/>
          </a:p>
        </p:txBody>
      </p:sp>
      <p:sp>
        <p:nvSpPr>
          <p:cNvPr id="18" name="Text Placeholder 17"/>
          <p:cNvSpPr>
            <a:spLocks noGrp="1"/>
          </p:cNvSpPr>
          <p:nvPr>
            <p:ph type="body" sz="quarter" idx="26"/>
          </p:nvPr>
        </p:nvSpPr>
        <p:spPr>
          <a:xfrm>
            <a:off x="1143000" y="2446867"/>
            <a:ext cx="3429000" cy="1388533"/>
          </a:xfrm>
        </p:spPr>
        <p:txBody>
          <a:bodyPr>
            <a:no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vl2pPr marL="457200" indent="0">
              <a:buFontTx/>
              <a:buNone/>
              <a:defRPr sz="1050">
                <a:solidFill>
                  <a:schemeClr val="bg1">
                    <a:lumMod val="65000"/>
                  </a:schemeClr>
                </a:solidFill>
                <a:latin typeface="+mj-lt"/>
              </a:defRPr>
            </a:lvl2pPr>
            <a:lvl3pPr marL="914400" indent="0">
              <a:buFontTx/>
              <a:buNone/>
              <a:defRPr sz="1050">
                <a:solidFill>
                  <a:schemeClr val="bg1">
                    <a:lumMod val="65000"/>
                  </a:schemeClr>
                </a:solidFill>
                <a:latin typeface="+mj-lt"/>
              </a:defRPr>
            </a:lvl3pPr>
            <a:lvl4pPr marL="1371600" indent="0">
              <a:buFontTx/>
              <a:buNone/>
              <a:defRPr sz="1050">
                <a:solidFill>
                  <a:schemeClr val="bg1">
                    <a:lumMod val="65000"/>
                  </a:schemeClr>
                </a:solidFill>
                <a:latin typeface="+mj-lt"/>
              </a:defRPr>
            </a:lvl4pPr>
            <a:lvl5pPr marL="1828800" indent="0">
              <a:buFontTx/>
              <a:buNone/>
              <a:defRPr sz="1050">
                <a:solidFill>
                  <a:schemeClr val="bg1">
                    <a:lumMod val="65000"/>
                  </a:schemeClr>
                </a:solidFill>
                <a:latin typeface="+mj-lt"/>
              </a:defRPr>
            </a:lvl5pPr>
          </a:lstStyle>
          <a:p>
            <a:pPr lvl="0"/>
            <a:endParaRPr lang="en-JM" dirty="0"/>
          </a:p>
        </p:txBody>
      </p:sp>
      <p:sp>
        <p:nvSpPr>
          <p:cNvPr id="20" name="Text Placeholder 19"/>
          <p:cNvSpPr>
            <a:spLocks noGrp="1"/>
          </p:cNvSpPr>
          <p:nvPr>
            <p:ph type="body" sz="quarter" idx="27"/>
          </p:nvPr>
        </p:nvSpPr>
        <p:spPr>
          <a:xfrm>
            <a:off x="1143000" y="2108200"/>
            <a:ext cx="2362200" cy="476251"/>
          </a:xfrm>
        </p:spPr>
        <p:txBody>
          <a:bodyPr>
            <a:noAutofit/>
          </a:bodyPr>
          <a:lstStyle>
            <a:lvl1pPr marL="0" indent="0">
              <a:buFontTx/>
              <a:buNone/>
              <a:defRPr sz="1200" b="0" i="0">
                <a:solidFill>
                  <a:schemeClr val="tx1">
                    <a:lumMod val="50000"/>
                    <a:lumOff val="50000"/>
                  </a:schemeClr>
                </a:solidFill>
                <a:latin typeface="Calibri Light" charset="0"/>
                <a:ea typeface="Calibri Light" charset="0"/>
                <a:cs typeface="Calibri Light" charset="0"/>
              </a:defRPr>
            </a:lvl1pPr>
            <a:lvl2pPr marL="457200" indent="0">
              <a:buFontTx/>
              <a:buNone/>
              <a:defRPr sz="1100">
                <a:solidFill>
                  <a:srgbClr val="424C53"/>
                </a:solidFill>
              </a:defRPr>
            </a:lvl2pPr>
            <a:lvl3pPr marL="914400" indent="0">
              <a:buFontTx/>
              <a:buNone/>
              <a:defRPr sz="1100">
                <a:solidFill>
                  <a:srgbClr val="424C53"/>
                </a:solidFill>
              </a:defRPr>
            </a:lvl3pPr>
            <a:lvl4pPr marL="1371600" indent="0">
              <a:buFontTx/>
              <a:buNone/>
              <a:defRPr sz="1100">
                <a:solidFill>
                  <a:srgbClr val="424C53"/>
                </a:solidFill>
              </a:defRPr>
            </a:lvl4pPr>
            <a:lvl5pPr marL="1828800" indent="0">
              <a:buFontTx/>
              <a:buNone/>
              <a:defRPr sz="1100">
                <a:solidFill>
                  <a:srgbClr val="424C53"/>
                </a:solidFill>
              </a:defRPr>
            </a:lvl5pPr>
          </a:lstStyle>
          <a:p>
            <a:pPr lvl="0"/>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1" name="Picture Placeholder 21"/>
          <p:cNvSpPr>
            <a:spLocks noGrp="1"/>
          </p:cNvSpPr>
          <p:nvPr>
            <p:ph type="pic" sz="quarter" idx="28"/>
          </p:nvPr>
        </p:nvSpPr>
        <p:spPr>
          <a:xfrm>
            <a:off x="5105400" y="2552528"/>
            <a:ext cx="1371600" cy="2400472"/>
          </a:xfrm>
        </p:spPr>
        <p:txBody>
          <a:bodyPr/>
          <a:lstStyle/>
          <a:p>
            <a:endParaRPr lang="en-JM" dirty="0"/>
          </a:p>
        </p:txBody>
      </p:sp>
      <p:sp>
        <p:nvSpPr>
          <p:cNvPr id="24" name="Picture Placeholder 21"/>
          <p:cNvSpPr>
            <a:spLocks noGrp="1"/>
          </p:cNvSpPr>
          <p:nvPr>
            <p:ph type="pic" sz="quarter" idx="29"/>
          </p:nvPr>
        </p:nvSpPr>
        <p:spPr>
          <a:xfrm>
            <a:off x="6781800" y="2552528"/>
            <a:ext cx="1371600" cy="2400472"/>
          </a:xfrm>
        </p:spPr>
        <p:txBody>
          <a:bodyPr/>
          <a:lstStyle/>
          <a:p>
            <a:endParaRPr lang="en-JM" dirty="0"/>
          </a:p>
        </p:txBody>
      </p:sp>
    </p:spTree>
    <p:extLst>
      <p:ext uri="{BB962C8B-B14F-4D97-AF65-F5344CB8AC3E}">
        <p14:creationId xmlns:p14="http://schemas.microsoft.com/office/powerpoint/2010/main" val="386625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7" name="Picture Placeholder 3"/>
          <p:cNvSpPr>
            <a:spLocks noGrp="1"/>
          </p:cNvSpPr>
          <p:nvPr>
            <p:ph type="pic" sz="quarter" idx="24"/>
          </p:nvPr>
        </p:nvSpPr>
        <p:spPr>
          <a:xfrm>
            <a:off x="2905200" y="2542523"/>
            <a:ext cx="3513600" cy="2209800"/>
          </a:xfrm>
        </p:spPr>
      </p:sp>
      <p:sp>
        <p:nvSpPr>
          <p:cNvPr id="19" name="Picture Placeholder 4"/>
          <p:cNvSpPr>
            <a:spLocks noGrp="1"/>
          </p:cNvSpPr>
          <p:nvPr>
            <p:ph type="pic" sz="quarter" idx="25"/>
          </p:nvPr>
        </p:nvSpPr>
        <p:spPr>
          <a:xfrm>
            <a:off x="1717200" y="2805323"/>
            <a:ext cx="1062000" cy="1659600"/>
          </a:xfrm>
        </p:spPr>
      </p:sp>
      <p:sp>
        <p:nvSpPr>
          <p:cNvPr id="22" name="Picture Placeholder 5"/>
          <p:cNvSpPr>
            <a:spLocks noGrp="1"/>
          </p:cNvSpPr>
          <p:nvPr>
            <p:ph type="pic" sz="quarter" idx="26"/>
          </p:nvPr>
        </p:nvSpPr>
        <p:spPr>
          <a:xfrm>
            <a:off x="6553200" y="2805323"/>
            <a:ext cx="1062000" cy="1659600"/>
          </a:xfrm>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7D341"/>
                </a:solidFill>
              </a:defRPr>
            </a:lvl1pPr>
          </a:lstStyle>
          <a:p>
            <a:r>
              <a:rPr lang="en-US" dirty="0"/>
              <a:t>Click to edit Master title style</a:t>
            </a:r>
            <a:endParaRPr lang="en-JM" dirty="0"/>
          </a:p>
        </p:txBody>
      </p:sp>
      <p:sp>
        <p:nvSpPr>
          <p:cNvPr id="6" name="Picture Placeholder 5"/>
          <p:cNvSpPr>
            <a:spLocks noGrp="1"/>
          </p:cNvSpPr>
          <p:nvPr>
            <p:ph type="pic" sz="quarter" idx="24"/>
          </p:nvPr>
        </p:nvSpPr>
        <p:spPr>
          <a:xfrm>
            <a:off x="2822400" y="2514600"/>
            <a:ext cx="3513600" cy="2209800"/>
          </a:xfrm>
        </p:spPr>
        <p:txBody>
          <a:bodyPr/>
          <a:lstStyle/>
          <a:p>
            <a:endParaRPr lang="en-US"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a:ea typeface="Open Sans" panose="020B0606030504020204" pitchFamily="34" charset="0"/>
                <a:cs typeface="Open Sans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1" name="Picture Placeholder 21"/>
          <p:cNvSpPr>
            <a:spLocks noGrp="1"/>
          </p:cNvSpPr>
          <p:nvPr>
            <p:ph type="pic" sz="quarter" idx="28"/>
          </p:nvPr>
        </p:nvSpPr>
        <p:spPr>
          <a:xfrm>
            <a:off x="685800" y="2552528"/>
            <a:ext cx="1371600" cy="2400472"/>
          </a:xfrm>
        </p:spPr>
        <p:txBody>
          <a:bodyPr/>
          <a:lstStyle/>
          <a:p>
            <a:endParaRPr lang="en-JM" dirty="0"/>
          </a:p>
        </p:txBody>
      </p:sp>
      <p:sp>
        <p:nvSpPr>
          <p:cNvPr id="24" name="Picture Placeholder 21"/>
          <p:cNvSpPr>
            <a:spLocks noGrp="1"/>
          </p:cNvSpPr>
          <p:nvPr>
            <p:ph type="pic" sz="quarter" idx="29"/>
          </p:nvPr>
        </p:nvSpPr>
        <p:spPr>
          <a:xfrm>
            <a:off x="2362200" y="2552528"/>
            <a:ext cx="1371600" cy="2400472"/>
          </a:xfrm>
        </p:spPr>
        <p:txBody>
          <a:bodyPr/>
          <a:lstStyle/>
          <a:p>
            <a:endParaRPr lang="en-JM"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9" name="Picture Placeholder 3"/>
          <p:cNvSpPr>
            <a:spLocks noGrp="1"/>
          </p:cNvSpPr>
          <p:nvPr>
            <p:ph type="pic" sz="quarter" idx="28"/>
          </p:nvPr>
        </p:nvSpPr>
        <p:spPr>
          <a:xfrm>
            <a:off x="3200400" y="2679750"/>
            <a:ext cx="1378800" cy="2425650"/>
          </a:xfrm>
        </p:spPr>
      </p:sp>
      <p:sp>
        <p:nvSpPr>
          <p:cNvPr id="10" name="Picture Placeholder 4"/>
          <p:cNvSpPr>
            <a:spLocks noGrp="1"/>
          </p:cNvSpPr>
          <p:nvPr>
            <p:ph type="pic" sz="quarter" idx="29"/>
          </p:nvPr>
        </p:nvSpPr>
        <p:spPr>
          <a:xfrm>
            <a:off x="4878000" y="2686950"/>
            <a:ext cx="1371600" cy="2406750"/>
          </a:xfrm>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2" name="Picture Placeholder 11"/>
          <p:cNvSpPr>
            <a:spLocks noGrp="1"/>
          </p:cNvSpPr>
          <p:nvPr>
            <p:ph type="pic" sz="quarter" idx="24"/>
          </p:nvPr>
        </p:nvSpPr>
        <p:spPr>
          <a:xfrm>
            <a:off x="5355600" y="2485800"/>
            <a:ext cx="1360800" cy="2412000"/>
          </a:xfrm>
        </p:spPr>
      </p:sp>
      <p:sp>
        <p:nvSpPr>
          <p:cNvPr id="13" name="Picture Placeholder 12"/>
          <p:cNvSpPr>
            <a:spLocks noGrp="1"/>
          </p:cNvSpPr>
          <p:nvPr>
            <p:ph type="pic" sz="quarter" idx="11"/>
          </p:nvPr>
        </p:nvSpPr>
        <p:spPr>
          <a:xfrm>
            <a:off x="6781800" y="2482200"/>
            <a:ext cx="762000" cy="2412000"/>
          </a:xfrm>
        </p:spPr>
      </p:sp>
      <p:sp>
        <p:nvSpPr>
          <p:cNvPr id="14" name="Picture Placeholder 13"/>
          <p:cNvSpPr>
            <a:spLocks noGrp="1"/>
          </p:cNvSpPr>
          <p:nvPr>
            <p:ph type="pic" sz="quarter" idx="12"/>
          </p:nvPr>
        </p:nvSpPr>
        <p:spPr>
          <a:xfrm>
            <a:off x="7612800" y="2482200"/>
            <a:ext cx="762000" cy="2412000"/>
          </a:xfrm>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9" name="Picture Placeholder 9"/>
          <p:cNvSpPr>
            <a:spLocks noGrp="1"/>
          </p:cNvSpPr>
          <p:nvPr>
            <p:ph type="pic" sz="quarter" idx="24"/>
          </p:nvPr>
        </p:nvSpPr>
        <p:spPr>
          <a:xfrm>
            <a:off x="3935200" y="2545650"/>
            <a:ext cx="1360800" cy="2412000"/>
          </a:xfrm>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15"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Picture Placeholder 3"/>
          <p:cNvSpPr>
            <a:spLocks noGrp="1"/>
          </p:cNvSpPr>
          <p:nvPr>
            <p:ph type="pic" sz="quarter" idx="28"/>
          </p:nvPr>
        </p:nvSpPr>
        <p:spPr>
          <a:xfrm>
            <a:off x="970799" y="2689250"/>
            <a:ext cx="1253455" cy="2205137"/>
          </a:xfrm>
        </p:spPr>
      </p:sp>
      <p:sp>
        <p:nvSpPr>
          <p:cNvPr id="12" name="Picture Placeholder 4"/>
          <p:cNvSpPr>
            <a:spLocks noGrp="1"/>
          </p:cNvSpPr>
          <p:nvPr>
            <p:ph type="pic" sz="quarter" idx="29"/>
          </p:nvPr>
        </p:nvSpPr>
        <p:spPr>
          <a:xfrm>
            <a:off x="2877598" y="2692850"/>
            <a:ext cx="1246910" cy="2187955"/>
          </a:xfrm>
        </p:spPr>
      </p:sp>
      <p:sp>
        <p:nvSpPr>
          <p:cNvPr id="13" name="Picture Placeholder 5"/>
          <p:cNvSpPr>
            <a:spLocks noGrp="1"/>
          </p:cNvSpPr>
          <p:nvPr>
            <p:ph type="pic" sz="quarter" idx="30"/>
          </p:nvPr>
        </p:nvSpPr>
        <p:spPr>
          <a:xfrm>
            <a:off x="4856999" y="2689250"/>
            <a:ext cx="1253455" cy="2205137"/>
          </a:xfrm>
        </p:spPr>
      </p:sp>
      <p:sp>
        <p:nvSpPr>
          <p:cNvPr id="14" name="Picture Placeholder 6"/>
          <p:cNvSpPr>
            <a:spLocks noGrp="1"/>
          </p:cNvSpPr>
          <p:nvPr>
            <p:ph type="pic" sz="quarter" idx="31"/>
          </p:nvPr>
        </p:nvSpPr>
        <p:spPr>
          <a:xfrm>
            <a:off x="6763798" y="2692850"/>
            <a:ext cx="1246910" cy="2187955"/>
          </a:xfrm>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9"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37460640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F835776F-E560-4B35-AB3E-77ED94C2C251}" type="datetime1">
              <a:rPr lang="en-JM" smtClean="0"/>
              <a:t>10/10/2023</a:t>
            </a:fld>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786472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5" name="Picture Placeholder 21"/>
          <p:cNvSpPr>
            <a:spLocks noGrp="1"/>
          </p:cNvSpPr>
          <p:nvPr>
            <p:ph type="pic" sz="quarter" idx="26"/>
          </p:nvPr>
        </p:nvSpPr>
        <p:spPr>
          <a:xfrm>
            <a:off x="4724400" y="0"/>
            <a:ext cx="1905000" cy="4029075"/>
          </a:xfrm>
        </p:spPr>
        <p:txBody>
          <a:bodyPr>
            <a:normAutofit/>
          </a:bodyPr>
          <a:lstStyle>
            <a:lvl1pPr marL="0" indent="0">
              <a:buNone/>
              <a:defRPr sz="1050"/>
            </a:lvl1pPr>
          </a:lstStyle>
          <a:p>
            <a:endParaRPr lang="en-US" dirty="0"/>
          </a:p>
        </p:txBody>
      </p:sp>
      <p:sp>
        <p:nvSpPr>
          <p:cNvPr id="6" name="Picture Placeholder 21"/>
          <p:cNvSpPr>
            <a:spLocks noGrp="1"/>
          </p:cNvSpPr>
          <p:nvPr>
            <p:ph type="pic" sz="quarter" idx="28"/>
          </p:nvPr>
        </p:nvSpPr>
        <p:spPr>
          <a:xfrm>
            <a:off x="4724400" y="4114800"/>
            <a:ext cx="1905000" cy="2743200"/>
          </a:xfrm>
        </p:spPr>
        <p:txBody>
          <a:bodyPr>
            <a:normAutofit/>
          </a:bodyPr>
          <a:lstStyle>
            <a:lvl1pPr marL="0" indent="0">
              <a:buNone/>
              <a:defRPr sz="1050"/>
            </a:lvl1pPr>
          </a:lstStyle>
          <a:p>
            <a:endParaRPr lang="en-US" dirty="0"/>
          </a:p>
        </p:txBody>
      </p:sp>
      <p:sp>
        <p:nvSpPr>
          <p:cNvPr id="8" name="Picture Placeholder 21"/>
          <p:cNvSpPr>
            <a:spLocks noGrp="1"/>
          </p:cNvSpPr>
          <p:nvPr>
            <p:ph type="pic" sz="quarter" idx="29"/>
          </p:nvPr>
        </p:nvSpPr>
        <p:spPr>
          <a:xfrm>
            <a:off x="6705600" y="0"/>
            <a:ext cx="1905000" cy="2514600"/>
          </a:xfrm>
        </p:spPr>
        <p:txBody>
          <a:bodyPr>
            <a:normAutofit/>
          </a:bodyPr>
          <a:lstStyle>
            <a:lvl1pPr marL="0" indent="0">
              <a:buNone/>
              <a:defRPr sz="1050"/>
            </a:lvl1pPr>
          </a:lstStyle>
          <a:p>
            <a:endParaRPr lang="en-US" dirty="0"/>
          </a:p>
        </p:txBody>
      </p:sp>
      <p:sp>
        <p:nvSpPr>
          <p:cNvPr id="9" name="Picture Placeholder 21"/>
          <p:cNvSpPr>
            <a:spLocks noGrp="1"/>
          </p:cNvSpPr>
          <p:nvPr>
            <p:ph type="pic" sz="quarter" idx="30"/>
          </p:nvPr>
        </p:nvSpPr>
        <p:spPr>
          <a:xfrm>
            <a:off x="6705600" y="2590800"/>
            <a:ext cx="1905000" cy="4267200"/>
          </a:xfrm>
        </p:spPr>
        <p:txBody>
          <a:bodyPr>
            <a:normAutofit/>
          </a:bodyPr>
          <a:lstStyle>
            <a:lvl1pPr marL="0" indent="0">
              <a:buNone/>
              <a:defRPr sz="1050"/>
            </a:lvl1pPr>
          </a:lstStyle>
          <a:p>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Picture Placeholder 2"/>
          <p:cNvSpPr>
            <a:spLocks noGrp="1"/>
          </p:cNvSpPr>
          <p:nvPr>
            <p:ph type="pic" sz="quarter" idx="25"/>
          </p:nvPr>
        </p:nvSpPr>
        <p:spPr>
          <a:xfrm>
            <a:off x="3971544" y="1981041"/>
            <a:ext cx="1667256" cy="3811323"/>
          </a:xfrm>
        </p:spPr>
      </p:sp>
      <p:sp>
        <p:nvSpPr>
          <p:cNvPr id="11" name="Picture Placeholder 3"/>
          <p:cNvSpPr>
            <a:spLocks noGrp="1"/>
          </p:cNvSpPr>
          <p:nvPr>
            <p:ph type="pic" sz="quarter" idx="26"/>
          </p:nvPr>
        </p:nvSpPr>
        <p:spPr>
          <a:xfrm>
            <a:off x="5715000" y="1981199"/>
            <a:ext cx="1676400" cy="3810001"/>
          </a:xfrm>
        </p:spPr>
      </p:sp>
      <p:sp>
        <p:nvSpPr>
          <p:cNvPr id="12" name="Picture Placeholder 4"/>
          <p:cNvSpPr>
            <a:spLocks noGrp="1"/>
          </p:cNvSpPr>
          <p:nvPr>
            <p:ph type="pic" sz="quarter" idx="27"/>
          </p:nvPr>
        </p:nvSpPr>
        <p:spPr>
          <a:xfrm>
            <a:off x="7467600" y="1981199"/>
            <a:ext cx="1676400" cy="3810001"/>
          </a:xfrm>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8" name="Picture Placeholder 2"/>
          <p:cNvSpPr>
            <a:spLocks noGrp="1"/>
          </p:cNvSpPr>
          <p:nvPr>
            <p:ph type="pic" sz="quarter" idx="26"/>
          </p:nvPr>
        </p:nvSpPr>
        <p:spPr>
          <a:xfrm>
            <a:off x="4038600" y="685800"/>
            <a:ext cx="1905000" cy="5486400"/>
          </a:xfrm>
        </p:spPr>
      </p:sp>
      <p:sp>
        <p:nvSpPr>
          <p:cNvPr id="9" name="Picture Placeholder 3"/>
          <p:cNvSpPr>
            <a:spLocks noGrp="1"/>
          </p:cNvSpPr>
          <p:nvPr>
            <p:ph type="pic" sz="quarter" idx="27"/>
          </p:nvPr>
        </p:nvSpPr>
        <p:spPr>
          <a:xfrm>
            <a:off x="6019800" y="685800"/>
            <a:ext cx="3124200" cy="5486400"/>
          </a:xfrm>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7D341"/>
                </a:solidFill>
              </a:defRPr>
            </a:lvl1pPr>
          </a:lstStyle>
          <a:p>
            <a:r>
              <a:rPr lang="en-US" dirty="0"/>
              <a:t>Click to edit Master title style</a:t>
            </a:r>
            <a:endParaRPr lang="en-JM" dirty="0"/>
          </a:p>
        </p:txBody>
      </p:sp>
      <p:sp>
        <p:nvSpPr>
          <p:cNvPr id="9"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a:ea typeface="Open Sans" panose="020B0606030504020204" pitchFamily="34" charset="0"/>
                <a:cs typeface="Open Sans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8" name="Picture Placeholder 9"/>
          <p:cNvSpPr>
            <a:spLocks noGrp="1"/>
          </p:cNvSpPr>
          <p:nvPr>
            <p:ph type="pic" sz="quarter" idx="24"/>
          </p:nvPr>
        </p:nvSpPr>
        <p:spPr>
          <a:xfrm>
            <a:off x="1224000" y="2232000"/>
            <a:ext cx="3048000" cy="1828280"/>
          </a:xfrm>
        </p:spPr>
        <p:txBody>
          <a:bodyPr/>
          <a:lstStyle/>
          <a:p>
            <a:endParaRPr lang="en-US" dirty="0"/>
          </a:p>
        </p:txBody>
      </p:sp>
      <p:sp>
        <p:nvSpPr>
          <p:cNvPr id="11" name="Picture Placeholder 9"/>
          <p:cNvSpPr>
            <a:spLocks noGrp="1"/>
          </p:cNvSpPr>
          <p:nvPr>
            <p:ph type="pic" sz="quarter" idx="25"/>
          </p:nvPr>
        </p:nvSpPr>
        <p:spPr>
          <a:xfrm>
            <a:off x="5040000" y="2232000"/>
            <a:ext cx="3040117" cy="1828280"/>
          </a:xfrm>
        </p:spPr>
        <p:txBody>
          <a:bodyPr/>
          <a:lstStyle/>
          <a:p>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6" name="Picture Placeholder 27"/>
          <p:cNvSpPr>
            <a:spLocks noGrp="1"/>
          </p:cNvSpPr>
          <p:nvPr>
            <p:ph type="pic" sz="quarter" idx="24"/>
          </p:nvPr>
        </p:nvSpPr>
        <p:spPr>
          <a:xfrm>
            <a:off x="609600" y="2361301"/>
            <a:ext cx="1828800" cy="3126183"/>
          </a:xfrm>
        </p:spPr>
        <p:txBody>
          <a:bodyPr>
            <a:normAutofit/>
          </a:bodyPr>
          <a:lstStyle>
            <a:lvl1pPr>
              <a:defRPr sz="1100"/>
            </a:lvl1pPr>
          </a:lstStyle>
          <a:p>
            <a:endParaRPr lang="en-JM" dirty="0"/>
          </a:p>
        </p:txBody>
      </p:sp>
      <p:sp>
        <p:nvSpPr>
          <p:cNvPr id="10" name="Picture Placeholder 27"/>
          <p:cNvSpPr>
            <a:spLocks noGrp="1"/>
          </p:cNvSpPr>
          <p:nvPr>
            <p:ph type="pic" sz="quarter" idx="25"/>
          </p:nvPr>
        </p:nvSpPr>
        <p:spPr>
          <a:xfrm>
            <a:off x="2666999" y="2361301"/>
            <a:ext cx="1818825" cy="3126183"/>
          </a:xfrm>
        </p:spPr>
        <p:txBody>
          <a:bodyPr>
            <a:normAutofit/>
          </a:bodyPr>
          <a:lstStyle>
            <a:lvl1pPr>
              <a:defRPr sz="1100"/>
            </a:lvl1pPr>
          </a:lstStyle>
          <a:p>
            <a:endParaRPr lang="en-JM" dirty="0"/>
          </a:p>
        </p:txBody>
      </p:sp>
      <p:sp>
        <p:nvSpPr>
          <p:cNvPr id="11" name="Picture Placeholder 27"/>
          <p:cNvSpPr>
            <a:spLocks noGrp="1"/>
          </p:cNvSpPr>
          <p:nvPr>
            <p:ph type="pic" sz="quarter" idx="26"/>
          </p:nvPr>
        </p:nvSpPr>
        <p:spPr>
          <a:xfrm>
            <a:off x="4648200" y="2361300"/>
            <a:ext cx="1828800" cy="3125099"/>
          </a:xfrm>
        </p:spPr>
        <p:txBody>
          <a:bodyPr>
            <a:normAutofit/>
          </a:bodyPr>
          <a:lstStyle>
            <a:lvl1pPr>
              <a:defRPr sz="1100"/>
            </a:lvl1pPr>
          </a:lstStyle>
          <a:p>
            <a:endParaRPr lang="en-JM" dirty="0"/>
          </a:p>
        </p:txBody>
      </p:sp>
      <p:sp>
        <p:nvSpPr>
          <p:cNvPr id="12" name="Picture Placeholder 27"/>
          <p:cNvSpPr>
            <a:spLocks noGrp="1"/>
          </p:cNvSpPr>
          <p:nvPr>
            <p:ph type="pic" sz="quarter" idx="27"/>
          </p:nvPr>
        </p:nvSpPr>
        <p:spPr>
          <a:xfrm>
            <a:off x="6705600" y="2361300"/>
            <a:ext cx="1828800" cy="3125099"/>
          </a:xfrm>
        </p:spPr>
        <p:txBody>
          <a:bodyPr>
            <a:normAutofit/>
          </a:bodyPr>
          <a:lstStyle>
            <a:lvl1pPr>
              <a:defRPr sz="1100"/>
            </a:lvl1pPr>
          </a:lstStyle>
          <a:p>
            <a:endParaRPr lang="en-JM"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8" name="Picture Placeholder 21"/>
          <p:cNvSpPr>
            <a:spLocks noGrp="1"/>
          </p:cNvSpPr>
          <p:nvPr>
            <p:ph type="pic" sz="quarter" idx="26"/>
          </p:nvPr>
        </p:nvSpPr>
        <p:spPr>
          <a:xfrm>
            <a:off x="2590800" y="2286000"/>
            <a:ext cx="1905000" cy="1679347"/>
          </a:xfrm>
        </p:spPr>
        <p:txBody>
          <a:bodyPr>
            <a:normAutofit/>
          </a:bodyPr>
          <a:lstStyle>
            <a:lvl1pPr marL="0" indent="0">
              <a:buNone/>
              <a:defRPr sz="1050"/>
            </a:lvl1pPr>
          </a:lstStyle>
          <a:p>
            <a:endParaRPr lang="en-US" dirty="0"/>
          </a:p>
        </p:txBody>
      </p:sp>
      <p:sp>
        <p:nvSpPr>
          <p:cNvPr id="9" name="Picture Placeholder 21"/>
          <p:cNvSpPr>
            <a:spLocks noGrp="1"/>
          </p:cNvSpPr>
          <p:nvPr>
            <p:ph type="pic" sz="quarter" idx="27"/>
          </p:nvPr>
        </p:nvSpPr>
        <p:spPr>
          <a:xfrm>
            <a:off x="2590800" y="4039854"/>
            <a:ext cx="1905000" cy="1679347"/>
          </a:xfrm>
        </p:spPr>
        <p:txBody>
          <a:bodyPr>
            <a:normAutofit/>
          </a:bodyPr>
          <a:lstStyle>
            <a:lvl1pPr marL="0" indent="0">
              <a:buNone/>
              <a:defRPr sz="1050"/>
            </a:lvl1pPr>
          </a:lstStyle>
          <a:p>
            <a:endParaRPr lang="en-US" dirty="0"/>
          </a:p>
        </p:txBody>
      </p:sp>
      <p:sp>
        <p:nvSpPr>
          <p:cNvPr id="13" name="Picture Placeholder 21"/>
          <p:cNvSpPr>
            <a:spLocks noGrp="1"/>
          </p:cNvSpPr>
          <p:nvPr>
            <p:ph type="pic" sz="quarter" idx="28"/>
          </p:nvPr>
        </p:nvSpPr>
        <p:spPr>
          <a:xfrm>
            <a:off x="609600" y="2286000"/>
            <a:ext cx="1905000" cy="1679347"/>
          </a:xfrm>
        </p:spPr>
        <p:txBody>
          <a:bodyPr>
            <a:normAutofit/>
          </a:bodyPr>
          <a:lstStyle>
            <a:lvl1pPr marL="0" indent="0">
              <a:buNone/>
              <a:defRPr sz="1050"/>
            </a:lvl1pPr>
          </a:lstStyle>
          <a:p>
            <a:endParaRPr lang="en-US" dirty="0"/>
          </a:p>
        </p:txBody>
      </p:sp>
      <p:sp>
        <p:nvSpPr>
          <p:cNvPr id="14" name="Picture Placeholder 21"/>
          <p:cNvSpPr>
            <a:spLocks noGrp="1"/>
          </p:cNvSpPr>
          <p:nvPr>
            <p:ph type="pic" sz="quarter" idx="29"/>
          </p:nvPr>
        </p:nvSpPr>
        <p:spPr>
          <a:xfrm>
            <a:off x="609600" y="4039854"/>
            <a:ext cx="1905000" cy="1679347"/>
          </a:xfrm>
        </p:spPr>
        <p:txBody>
          <a:bodyPr>
            <a:normAutofit/>
          </a:bodyPr>
          <a:lstStyle>
            <a:lvl1pPr marL="0" indent="0">
              <a:buNone/>
              <a:defRPr sz="1050"/>
            </a:lvl1pPr>
          </a:lstStyle>
          <a:p>
            <a:endParaRPr lang="en-US" dirty="0"/>
          </a:p>
        </p:txBody>
      </p:sp>
      <p:sp>
        <p:nvSpPr>
          <p:cNvPr id="15" name="Picture Placeholder 21"/>
          <p:cNvSpPr>
            <a:spLocks noGrp="1"/>
          </p:cNvSpPr>
          <p:nvPr>
            <p:ph type="pic" sz="quarter" idx="30"/>
          </p:nvPr>
        </p:nvSpPr>
        <p:spPr>
          <a:xfrm>
            <a:off x="4572000" y="2286001"/>
            <a:ext cx="1905000" cy="3433200"/>
          </a:xfrm>
        </p:spPr>
        <p:txBody>
          <a:bodyPr>
            <a:normAutofit/>
          </a:bodyPr>
          <a:lstStyle>
            <a:lvl1pPr marL="0" indent="0">
              <a:buNone/>
              <a:defRPr sz="1050"/>
            </a:lvl1pPr>
          </a:lstStyle>
          <a:p>
            <a:endParaRPr lang="en-US" dirty="0"/>
          </a:p>
        </p:txBody>
      </p:sp>
      <p:sp>
        <p:nvSpPr>
          <p:cNvPr id="16" name="Picture Placeholder 21"/>
          <p:cNvSpPr>
            <a:spLocks noGrp="1"/>
          </p:cNvSpPr>
          <p:nvPr>
            <p:ph type="pic" sz="quarter" idx="31"/>
          </p:nvPr>
        </p:nvSpPr>
        <p:spPr>
          <a:xfrm>
            <a:off x="6553200" y="2286001"/>
            <a:ext cx="1905000" cy="3433200"/>
          </a:xfrm>
        </p:spPr>
        <p:txBody>
          <a:bodyPr>
            <a:normAutofit/>
          </a:bodyPr>
          <a:lstStyle>
            <a:lvl1pPr marL="0" indent="0">
              <a:buNone/>
              <a:defRPr sz="1050"/>
            </a:lvl1pPr>
          </a:lstStyle>
          <a:p>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Picture Placeholder 10"/>
          <p:cNvSpPr>
            <a:spLocks noGrp="1"/>
          </p:cNvSpPr>
          <p:nvPr>
            <p:ph type="pic" sz="quarter" idx="26"/>
          </p:nvPr>
        </p:nvSpPr>
        <p:spPr>
          <a:xfrm>
            <a:off x="4724400" y="2563091"/>
            <a:ext cx="3733800" cy="2770909"/>
          </a:xfrm>
        </p:spPr>
        <p:txBody>
          <a:bodyPr>
            <a:normAutofit/>
          </a:bodyPr>
          <a:lstStyle>
            <a:lvl1pPr>
              <a:defRPr sz="1200"/>
            </a:lvl1pPr>
          </a:lstStyle>
          <a:p>
            <a:endParaRPr lang="en-US" dirty="0"/>
          </a:p>
        </p:txBody>
      </p:sp>
      <p:sp>
        <p:nvSpPr>
          <p:cNvPr id="11" name="Picture Placeholder 10"/>
          <p:cNvSpPr>
            <a:spLocks noGrp="1"/>
          </p:cNvSpPr>
          <p:nvPr>
            <p:ph type="pic" sz="quarter" idx="27"/>
          </p:nvPr>
        </p:nvSpPr>
        <p:spPr>
          <a:xfrm>
            <a:off x="685800" y="2563091"/>
            <a:ext cx="3733800" cy="2770909"/>
          </a:xfrm>
        </p:spPr>
        <p:txBody>
          <a:bodyPr>
            <a:normAutofit/>
          </a:bodyPr>
          <a:lstStyle>
            <a:lvl1pPr>
              <a:defRPr sz="1200"/>
            </a:lvl1pPr>
          </a:lstStyle>
          <a:p>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6" name="Content Placeholder 13"/>
          <p:cNvSpPr>
            <a:spLocks noGrp="1"/>
          </p:cNvSpPr>
          <p:nvPr>
            <p:ph sz="quarter" idx="13"/>
          </p:nvPr>
        </p:nvSpPr>
        <p:spPr>
          <a:xfrm>
            <a:off x="533400" y="2914650"/>
            <a:ext cx="2362200" cy="2647950"/>
          </a:xfrm>
        </p:spPr>
        <p:txBody>
          <a:bodyPr>
            <a:normAutofit/>
          </a:bodyPr>
          <a:lstStyle>
            <a:lvl1pPr algn="ctr">
              <a:buNone/>
              <a:defRPr sz="14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8" name="Content Placeholder 13"/>
          <p:cNvSpPr>
            <a:spLocks noGrp="1"/>
          </p:cNvSpPr>
          <p:nvPr>
            <p:ph sz="quarter" idx="42"/>
          </p:nvPr>
        </p:nvSpPr>
        <p:spPr>
          <a:xfrm>
            <a:off x="3352800" y="2914650"/>
            <a:ext cx="2362200" cy="2647950"/>
          </a:xfrm>
        </p:spPr>
        <p:txBody>
          <a:bodyPr>
            <a:normAutofit/>
          </a:bodyPr>
          <a:lstStyle>
            <a:lvl1pPr algn="ctr">
              <a:buNone/>
              <a:defRPr sz="14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9" name="Content Placeholder 13"/>
          <p:cNvSpPr>
            <a:spLocks noGrp="1"/>
          </p:cNvSpPr>
          <p:nvPr>
            <p:ph sz="quarter" idx="43"/>
          </p:nvPr>
        </p:nvSpPr>
        <p:spPr>
          <a:xfrm>
            <a:off x="6248400" y="2914650"/>
            <a:ext cx="2362200" cy="2647950"/>
          </a:xfrm>
        </p:spPr>
        <p:txBody>
          <a:bodyPr>
            <a:normAutofit/>
          </a:bodyPr>
          <a:lstStyle>
            <a:lvl1pPr algn="ctr">
              <a:buNone/>
              <a:defRPr sz="14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6" name="Picture Placeholder 21"/>
          <p:cNvSpPr>
            <a:spLocks noGrp="1"/>
          </p:cNvSpPr>
          <p:nvPr>
            <p:ph type="pic" sz="quarter" idx="31"/>
          </p:nvPr>
        </p:nvSpPr>
        <p:spPr>
          <a:xfrm>
            <a:off x="4572000" y="0"/>
            <a:ext cx="4572000" cy="6857999"/>
          </a:xfrm>
        </p:spPr>
        <p:txBody>
          <a:bodyPr>
            <a:normAutofit/>
          </a:bodyPr>
          <a:lstStyle>
            <a:lvl1pPr marL="0" indent="0">
              <a:buNone/>
              <a:defRPr sz="1050"/>
            </a:lvl1pPr>
          </a:lstStyle>
          <a:p>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0" y="304800"/>
            <a:ext cx="3581400" cy="1143000"/>
          </a:xfrm>
        </p:spPr>
        <p:txBody>
          <a:bodyPr/>
          <a:lstStyle/>
          <a:p>
            <a:endParaRPr lang="en-JM" dirty="0"/>
          </a:p>
        </p:txBody>
      </p:sp>
      <p:sp>
        <p:nvSpPr>
          <p:cNvPr id="7" name="Text Placeholder 17"/>
          <p:cNvSpPr>
            <a:spLocks noGrp="1"/>
          </p:cNvSpPr>
          <p:nvPr>
            <p:ph type="body" sz="quarter" idx="23"/>
          </p:nvPr>
        </p:nvSpPr>
        <p:spPr>
          <a:xfrm>
            <a:off x="4953000" y="1168400"/>
            <a:ext cx="35814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6" name="Picture Placeholder 21"/>
          <p:cNvSpPr>
            <a:spLocks noGrp="1"/>
          </p:cNvSpPr>
          <p:nvPr>
            <p:ph type="pic" sz="quarter" idx="31"/>
          </p:nvPr>
        </p:nvSpPr>
        <p:spPr>
          <a:xfrm>
            <a:off x="0" y="1"/>
            <a:ext cx="4572000" cy="6857999"/>
          </a:xfrm>
        </p:spPr>
        <p:txBody>
          <a:bodyPr>
            <a:normAutofit/>
          </a:bodyPr>
          <a:lstStyle>
            <a:lvl1pPr marL="0" indent="0">
              <a:buNone/>
              <a:defRPr sz="1050"/>
            </a:lvl1pPr>
          </a:lstStyle>
          <a:p>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Picture Placeholder 21"/>
          <p:cNvSpPr>
            <a:spLocks noGrp="1"/>
          </p:cNvSpPr>
          <p:nvPr>
            <p:ph type="pic" sz="quarter" idx="27"/>
          </p:nvPr>
        </p:nvSpPr>
        <p:spPr>
          <a:xfrm>
            <a:off x="6934200" y="0"/>
            <a:ext cx="2209800" cy="6858000"/>
          </a:xfrm>
        </p:spPr>
        <p:txBody>
          <a:bodyPr>
            <a:normAutofit/>
          </a:bodyPr>
          <a:lstStyle>
            <a:lvl1pPr marL="0" indent="0">
              <a:buNone/>
              <a:defRPr sz="1050"/>
            </a:lvl1pPr>
          </a:lstStyle>
          <a:p>
            <a:endParaRPr lang="en-US" dirty="0"/>
          </a:p>
        </p:txBody>
      </p:sp>
      <p:sp>
        <p:nvSpPr>
          <p:cNvPr id="11" name="Picture Placeholder 21"/>
          <p:cNvSpPr>
            <a:spLocks noGrp="1"/>
          </p:cNvSpPr>
          <p:nvPr>
            <p:ph type="pic" sz="quarter" idx="28"/>
          </p:nvPr>
        </p:nvSpPr>
        <p:spPr>
          <a:xfrm>
            <a:off x="4648200" y="0"/>
            <a:ext cx="2209800" cy="6858000"/>
          </a:xfrm>
        </p:spPr>
        <p:txBody>
          <a:bodyPr>
            <a:normAutofit/>
          </a:bodyPr>
          <a:lstStyle>
            <a:lvl1pPr marL="0" indent="0">
              <a:buNone/>
              <a:defRPr sz="1050"/>
            </a:lvl1pPr>
          </a:lstStyle>
          <a:p>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00600" y="304800"/>
            <a:ext cx="3886200" cy="1143000"/>
          </a:xfrm>
        </p:spPr>
        <p:txBody>
          <a:bodyPr/>
          <a:lstStyle/>
          <a:p>
            <a:endParaRPr lang="en-JM" dirty="0"/>
          </a:p>
        </p:txBody>
      </p:sp>
      <p:sp>
        <p:nvSpPr>
          <p:cNvPr id="7" name="Text Placeholder 17"/>
          <p:cNvSpPr>
            <a:spLocks noGrp="1"/>
          </p:cNvSpPr>
          <p:nvPr>
            <p:ph type="body" sz="quarter" idx="23"/>
          </p:nvPr>
        </p:nvSpPr>
        <p:spPr>
          <a:xfrm>
            <a:off x="4800600" y="1168400"/>
            <a:ext cx="3678767"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Picture Placeholder 21"/>
          <p:cNvSpPr>
            <a:spLocks noGrp="1"/>
          </p:cNvSpPr>
          <p:nvPr>
            <p:ph type="pic" sz="quarter" idx="27"/>
          </p:nvPr>
        </p:nvSpPr>
        <p:spPr>
          <a:xfrm>
            <a:off x="2286000" y="0"/>
            <a:ext cx="2209800" cy="6858000"/>
          </a:xfrm>
        </p:spPr>
        <p:txBody>
          <a:bodyPr>
            <a:normAutofit/>
          </a:bodyPr>
          <a:lstStyle>
            <a:lvl1pPr marL="0" indent="0">
              <a:buNone/>
              <a:defRPr sz="1050"/>
            </a:lvl1pPr>
          </a:lstStyle>
          <a:p>
            <a:endParaRPr lang="en-US" dirty="0"/>
          </a:p>
        </p:txBody>
      </p:sp>
      <p:sp>
        <p:nvSpPr>
          <p:cNvPr id="11" name="Picture Placeholder 21"/>
          <p:cNvSpPr>
            <a:spLocks noGrp="1"/>
          </p:cNvSpPr>
          <p:nvPr>
            <p:ph type="pic" sz="quarter" idx="28"/>
          </p:nvPr>
        </p:nvSpPr>
        <p:spPr>
          <a:xfrm>
            <a:off x="0" y="0"/>
            <a:ext cx="2209800" cy="6858000"/>
          </a:xfrm>
        </p:spPr>
        <p:txBody>
          <a:bodyPr>
            <a:normAutofit/>
          </a:bodyPr>
          <a:lstStyle>
            <a:lvl1pPr marL="0" indent="0">
              <a:buNone/>
              <a:defRPr sz="1050"/>
            </a:lvl1pPr>
          </a:lstStyle>
          <a:p>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6" name="Picture 5" descr="k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Picture Placeholder 28"/>
          <p:cNvSpPr>
            <a:spLocks noGrp="1" noChangeAspect="1"/>
          </p:cNvSpPr>
          <p:nvPr>
            <p:ph type="pic" sz="quarter" idx="52"/>
          </p:nvPr>
        </p:nvSpPr>
        <p:spPr>
          <a:xfrm>
            <a:off x="3962400" y="1123950"/>
            <a:ext cx="1219200" cy="12192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Roboto Light"/>
                <a:cs typeface="Roboto Light"/>
              </a:defRPr>
            </a:lvl1pPr>
          </a:lstStyle>
          <a:p>
            <a:endParaRPr lang="en-JM"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pic>
        <p:nvPicPr>
          <p:cNvPr id="6" name="Picture 5" descr="k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Content Placeholder 13"/>
          <p:cNvSpPr>
            <a:spLocks noGrp="1"/>
          </p:cNvSpPr>
          <p:nvPr>
            <p:ph sz="quarter" idx="13"/>
          </p:nvPr>
        </p:nvSpPr>
        <p:spPr>
          <a:xfrm>
            <a:off x="609600" y="2743200"/>
            <a:ext cx="2362200" cy="3022600"/>
          </a:xfrm>
        </p:spPr>
        <p:txBody>
          <a:bodyPr>
            <a:normAutofit/>
          </a:bodyPr>
          <a:lstStyle>
            <a:lvl1pPr algn="l">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8" name="Content Placeholder 38"/>
          <p:cNvSpPr>
            <a:spLocks noGrp="1"/>
          </p:cNvSpPr>
          <p:nvPr>
            <p:ph sz="quarter" idx="39"/>
          </p:nvPr>
        </p:nvSpPr>
        <p:spPr>
          <a:xfrm>
            <a:off x="1139952" y="2108200"/>
            <a:ext cx="1984248" cy="463296"/>
          </a:xfrm>
          <a:prstGeom prst="rect">
            <a:avLst/>
          </a:prstGeom>
          <a:noFill/>
          <a:ln>
            <a:noFill/>
          </a:ln>
        </p:spPr>
        <p:txBody>
          <a:bodyPr anchor="ctr">
            <a:noAutofit/>
          </a:bodyPr>
          <a:lstStyle>
            <a:lvl1pPr algn="l">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9" name="Content Placeholder 13"/>
          <p:cNvSpPr>
            <a:spLocks noGrp="1"/>
          </p:cNvSpPr>
          <p:nvPr>
            <p:ph sz="quarter" idx="42"/>
          </p:nvPr>
        </p:nvSpPr>
        <p:spPr>
          <a:xfrm>
            <a:off x="3429000" y="2743200"/>
            <a:ext cx="2362200" cy="3022600"/>
          </a:xfrm>
        </p:spPr>
        <p:txBody>
          <a:bodyPr>
            <a:normAutofit/>
          </a:bodyPr>
          <a:lstStyle>
            <a:lvl1pPr algn="l">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10" name="Content Placeholder 13"/>
          <p:cNvSpPr>
            <a:spLocks noGrp="1"/>
          </p:cNvSpPr>
          <p:nvPr>
            <p:ph sz="quarter" idx="43"/>
          </p:nvPr>
        </p:nvSpPr>
        <p:spPr>
          <a:xfrm>
            <a:off x="6324600" y="2743200"/>
            <a:ext cx="2362200" cy="3022600"/>
          </a:xfrm>
        </p:spPr>
        <p:txBody>
          <a:bodyPr>
            <a:normAutofit/>
          </a:bodyPr>
          <a:lstStyle>
            <a:lvl1pPr algn="l">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11" name="Content Placeholder 38"/>
          <p:cNvSpPr>
            <a:spLocks noGrp="1"/>
          </p:cNvSpPr>
          <p:nvPr>
            <p:ph sz="quarter" idx="60"/>
          </p:nvPr>
        </p:nvSpPr>
        <p:spPr>
          <a:xfrm>
            <a:off x="3886200" y="2108200"/>
            <a:ext cx="1984248" cy="463296"/>
          </a:xfrm>
          <a:prstGeom prst="rect">
            <a:avLst/>
          </a:prstGeom>
          <a:noFill/>
          <a:ln>
            <a:noFill/>
          </a:ln>
        </p:spPr>
        <p:txBody>
          <a:bodyPr anchor="ctr">
            <a:noAutofit/>
          </a:bodyPr>
          <a:lstStyle>
            <a:lvl1pPr algn="l">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12" name="Content Placeholder 38"/>
          <p:cNvSpPr>
            <a:spLocks noGrp="1"/>
          </p:cNvSpPr>
          <p:nvPr>
            <p:ph sz="quarter" idx="61"/>
          </p:nvPr>
        </p:nvSpPr>
        <p:spPr>
          <a:xfrm>
            <a:off x="6781800" y="2108200"/>
            <a:ext cx="1984248" cy="463296"/>
          </a:xfrm>
          <a:prstGeom prst="rect">
            <a:avLst/>
          </a:prstGeom>
          <a:noFill/>
          <a:ln>
            <a:noFill/>
          </a:ln>
        </p:spPr>
        <p:txBody>
          <a:bodyPr anchor="ctr">
            <a:noAutofit/>
          </a:bodyPr>
          <a:lstStyle>
            <a:lvl1pPr algn="l">
              <a:buNone/>
              <a:defRPr sz="1200" b="0" i="0">
                <a:solidFill>
                  <a:schemeClr val="tx1">
                    <a:lumMod val="50000"/>
                    <a:lumOff val="50000"/>
                  </a:schemeClr>
                </a:solidFill>
                <a:latin typeface="Calibri Light" charset="0"/>
                <a:ea typeface="Calibri Light" charset="0"/>
                <a:cs typeface="Calibri Light" charset="0"/>
              </a:defRPr>
            </a:lvl1pPr>
          </a:lstStyle>
          <a:p>
            <a:pPr lvl="0"/>
            <a:endParaRPr lang="en-JM" dirty="0"/>
          </a:p>
        </p:txBody>
      </p:sp>
      <p:sp>
        <p:nvSpPr>
          <p:cNvPr id="13"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a:ea typeface="Open Sans" panose="020B0606030504020204" pitchFamily="34" charset="0"/>
                <a:cs typeface="Open Sans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7048809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05600" y="177800"/>
            <a:ext cx="2133600" cy="365125"/>
          </a:xfrm>
          <a:prstGeom prst="rect">
            <a:avLst/>
          </a:prstGeom>
        </p:spPr>
        <p:txBody>
          <a:bodyPr/>
          <a:lstStyle/>
          <a:p>
            <a:fld id="{3FF0BD8D-2677-4165-B62C-266DE53F0C2F}" type="datetime1">
              <a:rPr lang="en-JM" smtClean="0"/>
              <a:t>10/10/2023</a:t>
            </a:fld>
            <a:endParaRPr lang="en-JM" dirty="0"/>
          </a:p>
        </p:txBody>
      </p:sp>
    </p:spTree>
    <p:extLst>
      <p:ext uri="{BB962C8B-B14F-4D97-AF65-F5344CB8AC3E}">
        <p14:creationId xmlns:p14="http://schemas.microsoft.com/office/powerpoint/2010/main" val="3536189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7D341"/>
                </a:solidFill>
              </a:defRPr>
            </a:lvl1pPr>
          </a:lstStyle>
          <a:p>
            <a:r>
              <a:rPr lang="es-ES" dirty="0"/>
              <a:t>Haga clic para modificar el estilo de título del patrón</a:t>
            </a:r>
            <a:endParaRPr lang="en-JM" dirty="0"/>
          </a:p>
        </p:txBody>
      </p:sp>
      <p:sp>
        <p:nvSpPr>
          <p:cNvPr id="3" name="Content Placeholder 2"/>
          <p:cNvSpPr>
            <a:spLocks noGrp="1"/>
          </p:cNvSpPr>
          <p:nvPr>
            <p:ph idx="1"/>
          </p:nvPr>
        </p:nvSpPr>
        <p:spPr/>
        <p:txBody>
          <a:bodyPr>
            <a:normAutofit/>
          </a:bodyPr>
          <a:lstStyle>
            <a:lvl1pPr marL="0" indent="0">
              <a:buNone/>
              <a:defRPr sz="1800">
                <a:solidFill>
                  <a:schemeClr val="tx1">
                    <a:lumMod val="85000"/>
                    <a:lumOff val="15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600">
                <a:solidFill>
                  <a:schemeClr val="tx1">
                    <a:lumMod val="85000"/>
                    <a:lumOff val="15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400">
                <a:solidFill>
                  <a:schemeClr val="tx1">
                    <a:lumMod val="85000"/>
                    <a:lumOff val="15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200">
                <a:solidFill>
                  <a:schemeClr val="tx1">
                    <a:lumMod val="85000"/>
                    <a:lumOff val="15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200">
                <a:solidFill>
                  <a:schemeClr val="tx1">
                    <a:lumMod val="85000"/>
                    <a:lumOff val="15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JM" dirty="0"/>
          </a:p>
        </p:txBody>
      </p:sp>
      <p:sp>
        <p:nvSpPr>
          <p:cNvPr id="8"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a:solidFill>
                  <a:schemeClr val="tx1">
                    <a:lumMod val="65000"/>
                    <a:lumOff val="35000"/>
                  </a:schemeClr>
                </a:solidFill>
                <a:effectLst>
                  <a:outerShdw blurRad="38100" dist="38100" dir="2700000" algn="tl">
                    <a:srgbClr val="000000">
                      <a:alpha val="43137"/>
                    </a:srgbClr>
                  </a:outerShdw>
                </a:effectLst>
                <a:latin typeface="Open Sans Light"/>
                <a:ea typeface="Open Sans" panose="020B0606030504020204" pitchFamily="34" charset="0"/>
                <a:cs typeface="Open Sans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s-ES" dirty="0"/>
              <a:t>Haga clic para modificar el estilo de texto del patrón</a:t>
            </a:r>
          </a:p>
        </p:txBody>
      </p:sp>
      <p:sp>
        <p:nvSpPr>
          <p:cNvPr id="5" name="Date Placeholder 3"/>
          <p:cNvSpPr>
            <a:spLocks noGrp="1"/>
          </p:cNvSpPr>
          <p:nvPr>
            <p:ph type="dt" sz="half" idx="24"/>
          </p:nvPr>
        </p:nvSpPr>
        <p:spPr>
          <a:xfrm>
            <a:off x="6705600" y="17780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BDC55B-FD74-4863-9C17-F1CE3321C995}" type="datetimeFigureOut">
              <a:rPr lang="es-ES" smtClean="0"/>
              <a:t>10/10/2023</a:t>
            </a:fld>
            <a:endParaRPr lang="es-ES" dirty="0"/>
          </a:p>
        </p:txBody>
      </p:sp>
    </p:spTree>
    <p:extLst>
      <p:ext uri="{BB962C8B-B14F-4D97-AF65-F5344CB8AC3E}">
        <p14:creationId xmlns:p14="http://schemas.microsoft.com/office/powerpoint/2010/main" val="188215524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9"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a:ea typeface="Open Sans" panose="020B0606030504020204" pitchFamily="34" charset="0"/>
                <a:cs typeface="Open Sans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Picture Placeholder 10"/>
          <p:cNvSpPr>
            <a:spLocks noGrp="1"/>
          </p:cNvSpPr>
          <p:nvPr>
            <p:ph type="pic" sz="quarter" idx="24"/>
          </p:nvPr>
        </p:nvSpPr>
        <p:spPr>
          <a:xfrm>
            <a:off x="2514600" y="2184000"/>
            <a:ext cx="1752600" cy="3352800"/>
          </a:xfrm>
        </p:spPr>
        <p:txBody>
          <a:bodyPr/>
          <a:lstStyle/>
          <a:p>
            <a:endParaRPr lang="en-US" dirty="0"/>
          </a:p>
        </p:txBody>
      </p:sp>
      <p:sp>
        <p:nvSpPr>
          <p:cNvPr id="13" name="Picture Placeholder 10"/>
          <p:cNvSpPr>
            <a:spLocks noGrp="1"/>
          </p:cNvSpPr>
          <p:nvPr>
            <p:ph type="pic" sz="quarter" idx="25"/>
          </p:nvPr>
        </p:nvSpPr>
        <p:spPr>
          <a:xfrm>
            <a:off x="6324600" y="2184000"/>
            <a:ext cx="1752600" cy="3352800"/>
          </a:xfrm>
        </p:spPr>
        <p:txBody>
          <a:bodyPr/>
          <a:lstStyle/>
          <a:p>
            <a:endParaRPr lang="en-US" dirty="0"/>
          </a:p>
        </p:txBody>
      </p:sp>
    </p:spTree>
    <p:extLst>
      <p:ext uri="{BB962C8B-B14F-4D97-AF65-F5344CB8AC3E}">
        <p14:creationId xmlns:p14="http://schemas.microsoft.com/office/powerpoint/2010/main" val="2466935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7" name="Text Placeholder 13"/>
          <p:cNvSpPr>
            <a:spLocks noGrp="1"/>
          </p:cNvSpPr>
          <p:nvPr>
            <p:ph type="body" sz="quarter" idx="47"/>
          </p:nvPr>
        </p:nvSpPr>
        <p:spPr>
          <a:xfrm>
            <a:off x="989964" y="2078568"/>
            <a:ext cx="3048000" cy="537633"/>
          </a:xfrm>
        </p:spPr>
        <p:txBody>
          <a:bodyPr anchor="ctr">
            <a:normAutofit/>
          </a:bodyPr>
          <a:lstStyle>
            <a:lvl1pPr marL="0" indent="0">
              <a:buFontTx/>
              <a:buNone/>
              <a:defRPr sz="1200" b="0" i="0">
                <a:solidFill>
                  <a:srgbClr val="595959"/>
                </a:solidFill>
                <a:latin typeface="Calibri Light" charset="0"/>
                <a:ea typeface="Calibri Light" charset="0"/>
                <a:cs typeface="Calibri Light" charset="0"/>
              </a:defRPr>
            </a:lvl1pPr>
          </a:lstStyle>
          <a:p>
            <a:pPr lvl="0"/>
            <a:endParaRPr lang="en-JM" dirty="0"/>
          </a:p>
        </p:txBody>
      </p:sp>
      <p:sp>
        <p:nvSpPr>
          <p:cNvPr id="8" name="Text Placeholder 13"/>
          <p:cNvSpPr>
            <a:spLocks noGrp="1"/>
          </p:cNvSpPr>
          <p:nvPr>
            <p:ph type="body" sz="quarter" idx="48"/>
          </p:nvPr>
        </p:nvSpPr>
        <p:spPr>
          <a:xfrm>
            <a:off x="990282" y="2789768"/>
            <a:ext cx="3048000" cy="537633"/>
          </a:xfrm>
        </p:spPr>
        <p:txBody>
          <a:bodyPr anchor="ctr">
            <a:normAutofit/>
          </a:bodyPr>
          <a:lstStyle>
            <a:lvl1pPr marL="0" indent="0">
              <a:buFontTx/>
              <a:buNone/>
              <a:defRPr sz="1200" b="0" i="0">
                <a:solidFill>
                  <a:srgbClr val="595959"/>
                </a:solidFill>
                <a:latin typeface="Calibri Light" charset="0"/>
                <a:ea typeface="Calibri Light" charset="0"/>
                <a:cs typeface="Calibri Light" charset="0"/>
              </a:defRPr>
            </a:lvl1pPr>
          </a:lstStyle>
          <a:p>
            <a:pPr lvl="0"/>
            <a:endParaRPr lang="en-JM" dirty="0"/>
          </a:p>
        </p:txBody>
      </p:sp>
      <p:sp>
        <p:nvSpPr>
          <p:cNvPr id="9" name="Text Placeholder 13"/>
          <p:cNvSpPr>
            <a:spLocks noGrp="1"/>
          </p:cNvSpPr>
          <p:nvPr>
            <p:ph type="body" sz="quarter" idx="49"/>
          </p:nvPr>
        </p:nvSpPr>
        <p:spPr>
          <a:xfrm>
            <a:off x="990600" y="3602567"/>
            <a:ext cx="3048000" cy="537633"/>
          </a:xfrm>
        </p:spPr>
        <p:txBody>
          <a:bodyPr anchor="ctr">
            <a:normAutofit/>
          </a:bodyPr>
          <a:lstStyle>
            <a:lvl1pPr marL="0" indent="0">
              <a:buFontTx/>
              <a:buNone/>
              <a:defRPr sz="1200" b="0" i="0">
                <a:solidFill>
                  <a:srgbClr val="595959"/>
                </a:solidFill>
                <a:latin typeface="Calibri Light" charset="0"/>
                <a:ea typeface="Calibri Light" charset="0"/>
                <a:cs typeface="Calibri Light" charset="0"/>
              </a:defRPr>
            </a:lvl1pPr>
          </a:lstStyle>
          <a:p>
            <a:pPr lvl="0"/>
            <a:endParaRPr lang="en-JM" dirty="0"/>
          </a:p>
        </p:txBody>
      </p:sp>
      <p:sp>
        <p:nvSpPr>
          <p:cNvPr id="10" name="Text Placeholder 13"/>
          <p:cNvSpPr>
            <a:spLocks noGrp="1"/>
          </p:cNvSpPr>
          <p:nvPr>
            <p:ph type="body" sz="quarter" idx="50"/>
          </p:nvPr>
        </p:nvSpPr>
        <p:spPr>
          <a:xfrm>
            <a:off x="990600" y="4313768"/>
            <a:ext cx="3048000" cy="537633"/>
          </a:xfrm>
        </p:spPr>
        <p:txBody>
          <a:bodyPr anchor="ctr">
            <a:normAutofit/>
          </a:bodyPr>
          <a:lstStyle>
            <a:lvl1pPr marL="0" indent="0">
              <a:buFontTx/>
              <a:buNone/>
              <a:defRPr sz="1200" b="0" i="0">
                <a:solidFill>
                  <a:srgbClr val="595959"/>
                </a:solidFill>
                <a:latin typeface="Calibri Light" charset="0"/>
                <a:ea typeface="Calibri Light" charset="0"/>
                <a:cs typeface="Calibri Light" charset="0"/>
              </a:defRPr>
            </a:lvl1pPr>
          </a:lstStyle>
          <a:p>
            <a:pPr lvl="0"/>
            <a:endParaRPr lang="en-JM" dirty="0"/>
          </a:p>
        </p:txBody>
      </p:sp>
      <p:sp>
        <p:nvSpPr>
          <p:cNvPr id="11" name="Text Placeholder 13"/>
          <p:cNvSpPr>
            <a:spLocks noGrp="1"/>
          </p:cNvSpPr>
          <p:nvPr>
            <p:ph type="body" sz="quarter" idx="51"/>
          </p:nvPr>
        </p:nvSpPr>
        <p:spPr>
          <a:xfrm>
            <a:off x="990600" y="5024968"/>
            <a:ext cx="3048000" cy="537633"/>
          </a:xfrm>
        </p:spPr>
        <p:txBody>
          <a:bodyPr anchor="ctr">
            <a:normAutofit/>
          </a:bodyPr>
          <a:lstStyle>
            <a:lvl1pPr marL="0" indent="0">
              <a:buFontTx/>
              <a:buNone/>
              <a:defRPr sz="1200" b="0" i="0">
                <a:solidFill>
                  <a:srgbClr val="595959"/>
                </a:solidFill>
                <a:latin typeface="Calibri Light" charset="0"/>
                <a:ea typeface="Calibri Light" charset="0"/>
                <a:cs typeface="Calibri Light" charset="0"/>
              </a:defRPr>
            </a:lvl1pPr>
          </a:lstStyle>
          <a:p>
            <a:pPr lvl="0"/>
            <a:endParaRPr lang="en-JM" dirty="0"/>
          </a:p>
        </p:txBody>
      </p:sp>
      <p:sp>
        <p:nvSpPr>
          <p:cNvPr id="17" name="Text Placeholder 13"/>
          <p:cNvSpPr>
            <a:spLocks noGrp="1"/>
          </p:cNvSpPr>
          <p:nvPr>
            <p:ph type="body" sz="quarter" idx="60"/>
          </p:nvPr>
        </p:nvSpPr>
        <p:spPr>
          <a:xfrm>
            <a:off x="5181282" y="2078568"/>
            <a:ext cx="3048000" cy="537633"/>
          </a:xfrm>
        </p:spPr>
        <p:txBody>
          <a:bodyPr anchor="ctr">
            <a:normAutofit/>
          </a:bodyPr>
          <a:lstStyle>
            <a:lvl1pPr marL="0" indent="0">
              <a:buFontTx/>
              <a:buNone/>
              <a:defRPr sz="1200" b="0" i="0">
                <a:solidFill>
                  <a:srgbClr val="595959"/>
                </a:solidFill>
                <a:latin typeface="Calibri Light" charset="0"/>
                <a:ea typeface="Calibri Light" charset="0"/>
                <a:cs typeface="Calibri Light" charset="0"/>
              </a:defRPr>
            </a:lvl1pPr>
          </a:lstStyle>
          <a:p>
            <a:pPr lvl="0"/>
            <a:endParaRPr lang="en-JM" dirty="0"/>
          </a:p>
        </p:txBody>
      </p:sp>
      <p:sp>
        <p:nvSpPr>
          <p:cNvPr id="18" name="Text Placeholder 13"/>
          <p:cNvSpPr>
            <a:spLocks noGrp="1"/>
          </p:cNvSpPr>
          <p:nvPr>
            <p:ph type="body" sz="quarter" idx="61"/>
          </p:nvPr>
        </p:nvSpPr>
        <p:spPr>
          <a:xfrm>
            <a:off x="5181600" y="2789768"/>
            <a:ext cx="3048000" cy="537633"/>
          </a:xfrm>
        </p:spPr>
        <p:txBody>
          <a:bodyPr anchor="ctr">
            <a:normAutofit/>
          </a:bodyPr>
          <a:lstStyle>
            <a:lvl1pPr marL="0" indent="0">
              <a:buFontTx/>
              <a:buNone/>
              <a:defRPr sz="1200" b="0" i="0">
                <a:solidFill>
                  <a:srgbClr val="595959"/>
                </a:solidFill>
                <a:latin typeface="Calibri Light" charset="0"/>
                <a:ea typeface="Calibri Light" charset="0"/>
                <a:cs typeface="Calibri Light" charset="0"/>
              </a:defRPr>
            </a:lvl1pPr>
          </a:lstStyle>
          <a:p>
            <a:pPr lvl="0"/>
            <a:endParaRPr lang="en-JM" dirty="0"/>
          </a:p>
        </p:txBody>
      </p:sp>
      <p:sp>
        <p:nvSpPr>
          <p:cNvPr id="19" name="Text Placeholder 13"/>
          <p:cNvSpPr>
            <a:spLocks noGrp="1"/>
          </p:cNvSpPr>
          <p:nvPr>
            <p:ph type="body" sz="quarter" idx="62"/>
          </p:nvPr>
        </p:nvSpPr>
        <p:spPr>
          <a:xfrm>
            <a:off x="5181600" y="3602567"/>
            <a:ext cx="3048000" cy="537633"/>
          </a:xfrm>
        </p:spPr>
        <p:txBody>
          <a:bodyPr anchor="ctr">
            <a:normAutofit/>
          </a:bodyPr>
          <a:lstStyle>
            <a:lvl1pPr marL="0" indent="0">
              <a:buFontTx/>
              <a:buNone/>
              <a:defRPr sz="1200" b="0" i="0">
                <a:solidFill>
                  <a:srgbClr val="595959"/>
                </a:solidFill>
                <a:latin typeface="Calibri Light" charset="0"/>
                <a:ea typeface="Calibri Light" charset="0"/>
                <a:cs typeface="Calibri Light" charset="0"/>
              </a:defRPr>
            </a:lvl1pPr>
          </a:lstStyle>
          <a:p>
            <a:pPr lvl="0"/>
            <a:endParaRPr lang="en-JM" dirty="0"/>
          </a:p>
        </p:txBody>
      </p:sp>
      <p:sp>
        <p:nvSpPr>
          <p:cNvPr id="20" name="Text Placeholder 13"/>
          <p:cNvSpPr>
            <a:spLocks noGrp="1"/>
          </p:cNvSpPr>
          <p:nvPr>
            <p:ph type="body" sz="quarter" idx="63"/>
          </p:nvPr>
        </p:nvSpPr>
        <p:spPr>
          <a:xfrm>
            <a:off x="5181600" y="4313768"/>
            <a:ext cx="3048000" cy="537633"/>
          </a:xfrm>
        </p:spPr>
        <p:txBody>
          <a:bodyPr anchor="ctr">
            <a:normAutofit/>
          </a:bodyPr>
          <a:lstStyle>
            <a:lvl1pPr marL="0" indent="0">
              <a:buFontTx/>
              <a:buNone/>
              <a:defRPr sz="1200" b="0" i="0">
                <a:solidFill>
                  <a:srgbClr val="595959"/>
                </a:solidFill>
                <a:latin typeface="Calibri Light" charset="0"/>
                <a:ea typeface="Calibri Light" charset="0"/>
                <a:cs typeface="Calibri Light" charset="0"/>
              </a:defRPr>
            </a:lvl1pPr>
          </a:lstStyle>
          <a:p>
            <a:pPr lvl="0"/>
            <a:endParaRPr lang="en-JM" dirty="0"/>
          </a:p>
        </p:txBody>
      </p:sp>
      <p:sp>
        <p:nvSpPr>
          <p:cNvPr id="21" name="Text Placeholder 13"/>
          <p:cNvSpPr>
            <a:spLocks noGrp="1"/>
          </p:cNvSpPr>
          <p:nvPr>
            <p:ph type="body" sz="quarter" idx="64"/>
          </p:nvPr>
        </p:nvSpPr>
        <p:spPr>
          <a:xfrm>
            <a:off x="5181600" y="5024968"/>
            <a:ext cx="3048000" cy="537633"/>
          </a:xfrm>
        </p:spPr>
        <p:txBody>
          <a:bodyPr anchor="ctr">
            <a:normAutofit/>
          </a:bodyPr>
          <a:lstStyle>
            <a:lvl1pPr marL="0" indent="0">
              <a:buFontTx/>
              <a:buNone/>
              <a:defRPr sz="1200" b="0" i="0">
                <a:solidFill>
                  <a:srgbClr val="595959"/>
                </a:solidFill>
                <a:latin typeface="Calibri Light" charset="0"/>
                <a:ea typeface="Calibri Light" charset="0"/>
                <a:cs typeface="Calibri Light" charset="0"/>
              </a:defRPr>
            </a:lvl1pPr>
          </a:lstStyle>
          <a:p>
            <a:pPr lvl="0"/>
            <a:endParaRPr lang="en-JM" dirty="0"/>
          </a:p>
        </p:txBody>
      </p:sp>
      <p:sp>
        <p:nvSpPr>
          <p:cNvPr id="22"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a:ea typeface="Open Sans" panose="020B0606030504020204" pitchFamily="34" charset="0"/>
                <a:cs typeface="Open Sans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964456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381000"/>
            <a:ext cx="5715000" cy="1143000"/>
          </a:xfrm>
        </p:spPr>
        <p:txBody>
          <a:bodyPr/>
          <a:lstStyle>
            <a:lvl1pPr algn="l">
              <a:defRPr/>
            </a:lvl1pPr>
          </a:lstStyle>
          <a:p>
            <a:r>
              <a:rPr lang="en-US" dirty="0"/>
              <a:t>Click to edit Master title style</a:t>
            </a:r>
            <a:endParaRPr lang="en-JM" dirty="0"/>
          </a:p>
        </p:txBody>
      </p:sp>
      <p:sp>
        <p:nvSpPr>
          <p:cNvPr id="13" name="Rectangle 12"/>
          <p:cNvSpPr/>
          <p:nvPr userDrawn="1"/>
        </p:nvSpPr>
        <p:spPr>
          <a:xfrm>
            <a:off x="0" y="0"/>
            <a:ext cx="2438400" cy="6883400"/>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17"/>
          <p:cNvSpPr>
            <a:spLocks noGrp="1"/>
          </p:cNvSpPr>
          <p:nvPr>
            <p:ph type="body" sz="quarter" idx="23"/>
          </p:nvPr>
        </p:nvSpPr>
        <p:spPr>
          <a:xfrm>
            <a:off x="2819400" y="1244600"/>
            <a:ext cx="5029200" cy="431800"/>
          </a:xfrm>
        </p:spPr>
        <p:txBody>
          <a:bodyPr>
            <a:noAutofit/>
          </a:bodyPr>
          <a:lstStyle>
            <a:lvl1pPr marL="0" indent="0" algn="l">
              <a:buFontTx/>
              <a:buNone/>
              <a:defRPr sz="1400" b="1" i="1">
                <a:solidFill>
                  <a:schemeClr val="accent6">
                    <a:lumMod val="60000"/>
                    <a:lumOff val="40000"/>
                  </a:schemeClr>
                </a:solidFill>
                <a:latin typeface="Open Sans Light"/>
                <a:ea typeface="Open Sans" panose="020B0606030504020204" pitchFamily="34" charset="0"/>
                <a:cs typeface="Open Sans Light"/>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Oval 10"/>
          <p:cNvSpPr>
            <a:spLocks noChangeAspect="1"/>
          </p:cNvSpPr>
          <p:nvPr userDrawn="1"/>
        </p:nvSpPr>
        <p:spPr>
          <a:xfrm>
            <a:off x="769201" y="624001"/>
            <a:ext cx="899999" cy="899999"/>
          </a:xfrm>
          <a:prstGeom prst="ellipse">
            <a:avLst/>
          </a:prstGeom>
          <a:no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icture Placeholder 6"/>
          <p:cNvSpPr>
            <a:spLocks noGrp="1"/>
          </p:cNvSpPr>
          <p:nvPr>
            <p:ph type="pic" sz="quarter" idx="25"/>
          </p:nvPr>
        </p:nvSpPr>
        <p:spPr>
          <a:xfrm>
            <a:off x="839724" y="694524"/>
            <a:ext cx="758952" cy="758952"/>
          </a:xfrm>
          <a:prstGeom prst="ellipse">
            <a:avLst/>
          </a:prstGeom>
        </p:spPr>
        <p:txBody>
          <a:bodyPr>
            <a:normAutofit/>
          </a:bodyPr>
          <a:lstStyle>
            <a:lvl1pPr marL="0" indent="0">
              <a:buFontTx/>
              <a:buNone/>
              <a:defRPr sz="900">
                <a:solidFill>
                  <a:schemeClr val="bg1"/>
                </a:solidFill>
              </a:defRPr>
            </a:lvl1pPr>
          </a:lstStyle>
          <a:p>
            <a:endParaRPr lang="en-JM" dirty="0"/>
          </a:p>
        </p:txBody>
      </p:sp>
    </p:spTree>
    <p:extLst>
      <p:ext uri="{BB962C8B-B14F-4D97-AF65-F5344CB8AC3E}">
        <p14:creationId xmlns:p14="http://schemas.microsoft.com/office/powerpoint/2010/main" val="169113244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kkk.jpg"/>
          <p:cNvPicPr>
            <a:picLocks noChangeAspect="1"/>
          </p:cNvPicPr>
          <p:nvPr userDrawn="1"/>
        </p:nvPicPr>
        <p:blipFill>
          <a:blip r:embed="rId6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381000"/>
            <a:ext cx="8229600" cy="1143000"/>
          </a:xfrm>
          <a:prstGeom prst="rect">
            <a:avLst/>
          </a:prstGeom>
        </p:spPr>
        <p:txBody>
          <a:bodyPr vert="horz" lIns="91440" tIns="45720" rIns="91440" bIns="45720" rtlCol="0" anchor="ctr">
            <a:normAutofit/>
          </a:body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Text Placeholder 2"/>
          <p:cNvSpPr>
            <a:spLocks noGrp="1"/>
          </p:cNvSpPr>
          <p:nvPr>
            <p:ph type="body" idx="1"/>
          </p:nvPr>
        </p:nvSpPr>
        <p:spPr>
          <a:xfrm>
            <a:off x="457200" y="1701805"/>
            <a:ext cx="8229600" cy="4165599"/>
          </a:xfrm>
          <a:prstGeom prst="rect">
            <a:avLst/>
          </a:prstGeom>
        </p:spPr>
        <p:txBody>
          <a:bodyPr vert="horz" lIns="91440" tIns="45720" rIns="91440" bIns="45720" rtlCol="0">
            <a:normAutofit/>
          </a:body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9" name="Slide Number Placeholder 3"/>
          <p:cNvSpPr txBox="1">
            <a:spLocks noChangeAspect="1"/>
          </p:cNvSpPr>
          <p:nvPr userDrawn="1"/>
        </p:nvSpPr>
        <p:spPr>
          <a:xfrm rot="5400000">
            <a:off x="8496300" y="850900"/>
            <a:ext cx="914400" cy="381000"/>
          </a:xfrm>
          <a:prstGeom prst="rect">
            <a:avLst/>
          </a:prstGeom>
          <a:solidFill>
            <a:srgbClr val="F7D341"/>
          </a:solidFill>
          <a:ln>
            <a:noFill/>
          </a:ln>
        </p:spPr>
        <p:txBody>
          <a:bodyPr vert="horz" lIns="91440" tIns="45720" rIns="91440" bIns="45720" rtlCol="0" anchor="ctr"/>
          <a:lstStyle>
            <a:defPPr>
              <a:defRPr lang="en-US"/>
            </a:defPPr>
            <a:lvl1pPr marL="0" algn="ctr" defTabSz="914400" rtl="0" eaLnBrk="1" latinLnBrk="0" hangingPunct="1">
              <a:defRPr sz="1200" b="0" kern="1200">
                <a:solidFill>
                  <a:srgbClr val="A6A6A6"/>
                </a:solidFill>
                <a:latin typeface="Calibri"/>
                <a:ea typeface="Open Sans" pitchFamily="34" charset="0"/>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900" noProof="0" dirty="0">
                <a:solidFill>
                  <a:schemeClr val="bg1"/>
                </a:solidFill>
                <a:latin typeface="Open Sans Light"/>
                <a:cs typeface="Open Sans Light"/>
              </a:rPr>
              <a:t>Página </a:t>
            </a:r>
            <a:fld id="{857B18ED-D931-45F4-8873-1BEDAB4DC03E}" type="slidenum">
              <a:rPr lang="es-ES" sz="900" noProof="0" smtClean="0">
                <a:solidFill>
                  <a:schemeClr val="bg1"/>
                </a:solidFill>
                <a:latin typeface="Open Sans Light"/>
                <a:cs typeface="Open Sans Light"/>
              </a:rPr>
              <a:pPr/>
              <a:t>‹Nº›</a:t>
            </a:fld>
            <a:endParaRPr lang="es-ES" sz="900" noProof="0" dirty="0">
              <a:solidFill>
                <a:schemeClr val="bg1"/>
              </a:solidFill>
              <a:latin typeface="Open Sans Light"/>
              <a:cs typeface="Open Sans Light"/>
            </a:endParaRPr>
          </a:p>
        </p:txBody>
      </p:sp>
      <p:grpSp>
        <p:nvGrpSpPr>
          <p:cNvPr id="11" name="Group 15"/>
          <p:cNvGrpSpPr>
            <a:grpSpLocks/>
          </p:cNvGrpSpPr>
          <p:nvPr userDrawn="1"/>
        </p:nvGrpSpPr>
        <p:grpSpPr bwMode="auto">
          <a:xfrm>
            <a:off x="1143001" y="6404251"/>
            <a:ext cx="5615956" cy="12700"/>
            <a:chOff x="548640" y="914400"/>
            <a:chExt cx="8046720" cy="9144"/>
          </a:xfrm>
        </p:grpSpPr>
        <p:cxnSp>
          <p:nvCxnSpPr>
            <p:cNvPr id="12" name="Straight Connector 11"/>
            <p:cNvCxnSpPr/>
            <p:nvPr userDrawn="1"/>
          </p:nvCxnSpPr>
          <p:spPr>
            <a:xfrm>
              <a:off x="548640" y="914400"/>
              <a:ext cx="8046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48640" y="923544"/>
              <a:ext cx="80467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563881" y="563881"/>
            <a:ext cx="274319" cy="45719"/>
            <a:chOff x="563881" y="438150"/>
            <a:chExt cx="274319" cy="45719"/>
          </a:xfrm>
        </p:grpSpPr>
        <p:sp>
          <p:nvSpPr>
            <p:cNvPr id="21" name="Oval 20"/>
            <p:cNvSpPr/>
            <p:nvPr/>
          </p:nvSpPr>
          <p:spPr>
            <a:xfrm>
              <a:off x="563881" y="438150"/>
              <a:ext cx="45719" cy="45719"/>
            </a:xfrm>
            <a:prstGeom prst="ellipse">
              <a:avLst/>
            </a:prstGeom>
            <a:solidFill>
              <a:schemeClr val="accent6">
                <a:lumMod val="40000"/>
                <a:lumOff val="60000"/>
              </a:schemeClr>
            </a:solidFill>
            <a:ln>
              <a:solidFill>
                <a:srgbClr val="C4CA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640081" y="438150"/>
              <a:ext cx="45719" cy="45719"/>
            </a:xfrm>
            <a:prstGeom prst="ellipse">
              <a:avLst/>
            </a:prstGeom>
            <a:solidFill>
              <a:schemeClr val="accent6">
                <a:lumMod val="40000"/>
                <a:lumOff val="60000"/>
              </a:schemeClr>
            </a:solidFill>
            <a:ln>
              <a:solidFill>
                <a:srgbClr val="C4CA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716281" y="438150"/>
              <a:ext cx="45719" cy="45719"/>
            </a:xfrm>
            <a:prstGeom prst="ellipse">
              <a:avLst/>
            </a:prstGeom>
            <a:solidFill>
              <a:schemeClr val="accent6">
                <a:lumMod val="40000"/>
                <a:lumOff val="60000"/>
              </a:schemeClr>
            </a:solidFill>
            <a:ln>
              <a:solidFill>
                <a:srgbClr val="C4CA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792481" y="438150"/>
              <a:ext cx="45719" cy="45719"/>
            </a:xfrm>
            <a:prstGeom prst="ellipse">
              <a:avLst/>
            </a:prstGeom>
            <a:solidFill>
              <a:schemeClr val="accent6">
                <a:lumMod val="40000"/>
                <a:lumOff val="60000"/>
              </a:schemeClr>
            </a:solidFill>
            <a:ln>
              <a:solidFill>
                <a:srgbClr val="C4CA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7" name="Rectángulo 4"/>
          <p:cNvSpPr/>
          <p:nvPr userDrawn="1"/>
        </p:nvSpPr>
        <p:spPr>
          <a:xfrm>
            <a:off x="323528" y="6482715"/>
            <a:ext cx="8280920" cy="338554"/>
          </a:xfrm>
          <a:prstGeom prst="rect">
            <a:avLst/>
          </a:prstGeom>
        </p:spPr>
        <p:txBody>
          <a:bodyPr wrap="square">
            <a:spAutoFit/>
          </a:bodyPr>
          <a:lstStyle/>
          <a:p>
            <a:pPr algn="l"/>
            <a:endParaRPr lang="en-US" sz="800" b="1" i="0" u="none" strike="noStrike" baseline="0" noProof="0" dirty="0">
              <a:latin typeface="Arial-BoldItalicMT"/>
            </a:endParaRPr>
          </a:p>
          <a:p>
            <a:pPr algn="l"/>
            <a:r>
              <a:rPr lang="en-US" sz="800" b="1" i="0" u="none" strike="noStrike" baseline="0" noProof="0" dirty="0">
                <a:latin typeface="Arial-BoldItalicMT"/>
              </a:rPr>
              <a:t>Business&amp;Co. is a registered trade mark of Business, Technology &amp; Best Practices, S.L.</a:t>
            </a:r>
            <a:endParaRPr lang="en-US" sz="800" i="0" noProof="0" dirty="0"/>
          </a:p>
        </p:txBody>
      </p:sp>
      <p:pic>
        <p:nvPicPr>
          <p:cNvPr id="18" name="1 Imagen"/>
          <p:cNvPicPr>
            <a:picLocks noChangeAspect="1"/>
          </p:cNvPicPr>
          <p:nvPr userDrawn="1"/>
        </p:nvPicPr>
        <p:blipFill>
          <a:blip r:embed="rId6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2320" y="6481244"/>
            <a:ext cx="1637202" cy="288592"/>
          </a:xfrm>
          <a:prstGeom prst="rect">
            <a:avLst/>
          </a:prstGeom>
        </p:spPr>
      </p:pic>
      <p:pic>
        <p:nvPicPr>
          <p:cNvPr id="19" name="Imagen 18"/>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7998102" y="-17144"/>
            <a:ext cx="1160232" cy="513180"/>
          </a:xfrm>
          <a:prstGeom prst="rect">
            <a:avLst/>
          </a:prstGeom>
        </p:spPr>
      </p:pic>
    </p:spTree>
    <p:extLst>
      <p:ext uri="{BB962C8B-B14F-4D97-AF65-F5344CB8AC3E}">
        <p14:creationId xmlns:p14="http://schemas.microsoft.com/office/powerpoint/2010/main" val="3243337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6" r:id="rId3"/>
    <p:sldLayoutId id="2147483735" r:id="rId4"/>
    <p:sldLayoutId id="2147483734" r:id="rId5"/>
    <p:sldLayoutId id="2147483688" r:id="rId6"/>
    <p:sldLayoutId id="2147483708" r:id="rId7"/>
    <p:sldLayoutId id="2147483703" r:id="rId8"/>
    <p:sldLayoutId id="2147483704" r:id="rId9"/>
    <p:sldLayoutId id="2147483705" r:id="rId10"/>
    <p:sldLayoutId id="2147483677" r:id="rId11"/>
    <p:sldLayoutId id="2147483709" r:id="rId12"/>
    <p:sldLayoutId id="2147483690" r:id="rId13"/>
    <p:sldLayoutId id="2147483675" r:id="rId14"/>
    <p:sldLayoutId id="2147483671" r:id="rId15"/>
    <p:sldLayoutId id="2147483667" r:id="rId16"/>
    <p:sldLayoutId id="2147483663" r:id="rId17"/>
    <p:sldLayoutId id="2147483716" r:id="rId18"/>
    <p:sldLayoutId id="2147483717" r:id="rId19"/>
    <p:sldLayoutId id="2147483718" r:id="rId20"/>
    <p:sldLayoutId id="2147483719" r:id="rId21"/>
    <p:sldLayoutId id="2147483702" r:id="rId22"/>
    <p:sldLayoutId id="2147483661" r:id="rId23"/>
    <p:sldLayoutId id="2147483710" r:id="rId24"/>
    <p:sldLayoutId id="2147483660" r:id="rId25"/>
    <p:sldLayoutId id="2147483713" r:id="rId26"/>
    <p:sldLayoutId id="2147483714" r:id="rId27"/>
    <p:sldLayoutId id="2147483651" r:id="rId28"/>
    <p:sldLayoutId id="2147483654" r:id="rId29"/>
    <p:sldLayoutId id="2147483731" r:id="rId30"/>
    <p:sldLayoutId id="2147483732" r:id="rId31"/>
    <p:sldLayoutId id="2147483715" r:id="rId32"/>
    <p:sldLayoutId id="2147483711" r:id="rId33"/>
    <p:sldLayoutId id="2147483700" r:id="rId34"/>
    <p:sldLayoutId id="2147483742" r:id="rId35"/>
    <p:sldLayoutId id="2147483743" r:id="rId36"/>
    <p:sldLayoutId id="2147483699" r:id="rId37"/>
    <p:sldLayoutId id="2147483698" r:id="rId38"/>
    <p:sldLayoutId id="2147483737" r:id="rId39"/>
    <p:sldLayoutId id="2147483736" r:id="rId40"/>
    <p:sldLayoutId id="2147483738" r:id="rId41"/>
    <p:sldLayoutId id="2147483739" r:id="rId42"/>
    <p:sldLayoutId id="2147483740" r:id="rId43"/>
    <p:sldLayoutId id="2147483741" r:id="rId44"/>
    <p:sldLayoutId id="2147483697" r:id="rId45"/>
    <p:sldLayoutId id="2147483695" r:id="rId46"/>
    <p:sldLayoutId id="2147483720" r:id="rId47"/>
    <p:sldLayoutId id="2147483723" r:id="rId48"/>
    <p:sldLayoutId id="2147483724" r:id="rId49"/>
    <p:sldLayoutId id="2147483725" r:id="rId50"/>
    <p:sldLayoutId id="2147483726" r:id="rId51"/>
    <p:sldLayoutId id="2147483729" r:id="rId52"/>
    <p:sldLayoutId id="2147483730" r:id="rId53"/>
    <p:sldLayoutId id="2147483727" r:id="rId54"/>
    <p:sldLayoutId id="2147483728" r:id="rId55"/>
    <p:sldLayoutId id="2147483721" r:id="rId56"/>
    <p:sldLayoutId id="2147483722" r:id="rId57"/>
    <p:sldLayoutId id="2147483712" r:id="rId58"/>
    <p:sldLayoutId id="2147483733" r:id="rId59"/>
    <p:sldLayoutId id="2147483655" r:id="rId60"/>
    <p:sldLayoutId id="2147483744" r:id="rId61"/>
  </p:sldLayoutIdLst>
  <p:hf hdr="0" dt="0"/>
  <p:txStyles>
    <p:titleStyle>
      <a:lvl1pPr algn="l" defTabSz="914400" rtl="0" eaLnBrk="1" latinLnBrk="0" hangingPunct="1">
        <a:spcBef>
          <a:spcPct val="0"/>
        </a:spcBef>
        <a:buNone/>
        <a:defRPr sz="3200" b="0" i="0" kern="1200" spc="-150">
          <a:solidFill>
            <a:srgbClr val="F7D341"/>
          </a:solidFill>
          <a:latin typeface="Montserrat" panose="02000505000000020004" pitchFamily="2" charset="0"/>
          <a:ea typeface="Open Sans Light" charset="0"/>
          <a:cs typeface="Open Sans Light" charset="0"/>
        </a:defRPr>
      </a:lvl1pPr>
    </p:titleStyle>
    <p:bodyStyle>
      <a:lvl1pPr marL="342900" indent="-342900" algn="l" defTabSz="914400" rtl="0" eaLnBrk="1" latinLnBrk="0" hangingPunct="1">
        <a:spcBef>
          <a:spcPct val="20000"/>
        </a:spcBef>
        <a:buFont typeface="Arial" pitchFamily="34" charset="0"/>
        <a:buChar char="•"/>
        <a:defRPr sz="1800" b="0" i="0" kern="1200">
          <a:solidFill>
            <a:schemeClr val="tx1">
              <a:lumMod val="50000"/>
              <a:lumOff val="50000"/>
            </a:schemeClr>
          </a:solidFill>
          <a:latin typeface="Calibri Light" charset="0"/>
          <a:ea typeface="Calibri Light" charset="0"/>
          <a:cs typeface="Calibri Light" charset="0"/>
        </a:defRPr>
      </a:lvl1pPr>
      <a:lvl2pPr marL="742950" indent="-28575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Calibri Light" charset="0"/>
          <a:ea typeface="Calibri Light" charset="0"/>
          <a:cs typeface="Calibri Light" charset="0"/>
        </a:defRPr>
      </a:lvl2pPr>
      <a:lvl3pPr marL="1143000" indent="-228600" algn="l" defTabSz="914400" rtl="0" eaLnBrk="1" latinLnBrk="0" hangingPunct="1">
        <a:spcBef>
          <a:spcPct val="20000"/>
        </a:spcBef>
        <a:buFont typeface="Arial" pitchFamily="34" charset="0"/>
        <a:buChar char="•"/>
        <a:defRPr sz="1400" b="0" i="0" kern="1200">
          <a:solidFill>
            <a:schemeClr val="tx1">
              <a:lumMod val="50000"/>
              <a:lumOff val="50000"/>
            </a:schemeClr>
          </a:solidFill>
          <a:latin typeface="Calibri Light" charset="0"/>
          <a:ea typeface="Calibri Light" charset="0"/>
          <a:cs typeface="Calibri Light" charset="0"/>
        </a:defRPr>
      </a:lvl3pPr>
      <a:lvl4pPr marL="16002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Calibri Light" charset="0"/>
          <a:ea typeface="Calibri Light" charset="0"/>
          <a:cs typeface="Calibri Light" charset="0"/>
        </a:defRPr>
      </a:lvl4pPr>
      <a:lvl5pPr marL="20574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Calibri Light" charset="0"/>
          <a:ea typeface="Calibri Light" charset="0"/>
          <a:cs typeface="Calibri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240" userDrawn="1">
          <p15:clr>
            <a:srgbClr val="F26B43"/>
          </p15:clr>
        </p15:guide>
        <p15:guide id="4" orient="horz" pos="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1.xml"/></Relationships>
</file>

<file path=ppt/slides/_rels/slide10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1.xml"/></Relationships>
</file>

<file path=ppt/slides/_rels/slide10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1.xml"/></Relationships>
</file>

<file path=ppt/slides/_rels/slide1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1.xml"/></Relationships>
</file>

<file path=ppt/slides/_rels/slide10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1.xml"/></Relationships>
</file>

<file path=ppt/slides/_rels/slide11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1.xml"/></Relationships>
</file>

<file path=ppt/slides/_rels/slide11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1.xml"/></Relationships>
</file>

<file path=ppt/slides/_rels/slide11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1.xml"/></Relationships>
</file>

<file path=ppt/slides/_rels/slide11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1.xml"/></Relationships>
</file>

<file path=ppt/slides/_rels/slide11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1.xml"/></Relationships>
</file>

<file path=ppt/slides/_rels/slide11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1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1.xml"/></Relationships>
</file>

<file path=ppt/slides/_rels/slide11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1.xml"/></Relationships>
</file>

<file path=ppt/slides/_rels/slide11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1.xml"/></Relationships>
</file>

<file path=ppt/slides/_rels/slide11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1.xml"/></Relationships>
</file>

<file path=ppt/slides/_rels/slide1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3.png"/></Relationships>
</file>

<file path=ppt/slides/_rels/slide134.xml.rels><?xml version="1.0" encoding="UTF-8" standalone="yes"?>
<Relationships xmlns="http://schemas.openxmlformats.org/package/2006/relationships"><Relationship Id="rId2" Type="http://schemas.openxmlformats.org/officeDocument/2006/relationships/image" Target="../media/image73.jfif"/><Relationship Id="rId1" Type="http://schemas.openxmlformats.org/officeDocument/2006/relationships/slideLayout" Target="../slideLayouts/slideLayout61.xml"/></Relationships>
</file>

<file path=ppt/slides/_rels/slide1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hyperlink" Target="https://escueladegobierno.es/" TargetMode="External"/><Relationship Id="rId2" Type="http://schemas.openxmlformats.org/officeDocument/2006/relationships/hyperlink" Target="https://javierperis.com/" TargetMode="External"/><Relationship Id="rId1" Type="http://schemas.openxmlformats.org/officeDocument/2006/relationships/slideLayout" Target="../slideLayouts/slideLayout61.xml"/><Relationship Id="rId5" Type="http://schemas.openxmlformats.org/officeDocument/2006/relationships/image" Target="../media/image7.png"/><Relationship Id="rId4" Type="http://schemas.openxmlformats.org/officeDocument/2006/relationships/hyperlink" Target="https://businessandcompany.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2" Type="http://schemas.openxmlformats.org/officeDocument/2006/relationships/image" Target="../media/image38.webp"/><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1.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1.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1.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1.xml"/></Relationships>
</file>

<file path=ppt/slides/_rels/slide8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1.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1.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rcRect l="5522" r="5522"/>
          <a:stretch/>
        </p:blipFill>
        <p:spPr>
          <a:xfrm>
            <a:off x="0" y="0"/>
            <a:ext cx="9144000" cy="6858000"/>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07" y="111287"/>
            <a:ext cx="1512126" cy="668825"/>
          </a:xfrm>
          <a:prstGeom prst="rect">
            <a:avLst/>
          </a:prstGeom>
        </p:spPr>
      </p:pic>
      <p:sp>
        <p:nvSpPr>
          <p:cNvPr id="8" name="Rectangle 2">
            <a:extLst>
              <a:ext uri="{FF2B5EF4-FFF2-40B4-BE49-F238E27FC236}">
                <a16:creationId xmlns:a16="http://schemas.microsoft.com/office/drawing/2014/main" id="{0E4A0C8B-1730-60A2-16F5-B838EFF7203E}"/>
              </a:ext>
            </a:extLst>
          </p:cNvPr>
          <p:cNvSpPr/>
          <p:nvPr/>
        </p:nvSpPr>
        <p:spPr>
          <a:xfrm>
            <a:off x="0" y="2647949"/>
            <a:ext cx="9144000" cy="1752600"/>
          </a:xfrm>
          <a:prstGeom prst="rect">
            <a:avLst/>
          </a:prstGeom>
          <a:solidFill>
            <a:srgbClr val="F7D341">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latin typeface="Open Sans"/>
              <a:cs typeface="Open Sans"/>
            </a:endParaRPr>
          </a:p>
        </p:txBody>
      </p:sp>
      <p:sp>
        <p:nvSpPr>
          <p:cNvPr id="10" name="TextBox 10">
            <a:extLst>
              <a:ext uri="{FF2B5EF4-FFF2-40B4-BE49-F238E27FC236}">
                <a16:creationId xmlns:a16="http://schemas.microsoft.com/office/drawing/2014/main" id="{E5F92835-FF9E-BF07-4BA9-64ECE5E5C511}"/>
              </a:ext>
            </a:extLst>
          </p:cNvPr>
          <p:cNvSpPr txBox="1">
            <a:spLocks noChangeArrowheads="1"/>
          </p:cNvSpPr>
          <p:nvPr/>
        </p:nvSpPr>
        <p:spPr bwMode="auto">
          <a:xfrm>
            <a:off x="211510" y="2708920"/>
            <a:ext cx="87209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s-ES" altLang="es-ES" sz="2200" b="1" dirty="0">
                <a:effectLst>
                  <a:outerShdw blurRad="38100" dist="38100" dir="2700000" algn="tl">
                    <a:srgbClr val="000000">
                      <a:alpha val="43137"/>
                    </a:srgbClr>
                  </a:outerShdw>
                </a:effectLst>
                <a:latin typeface="Open Sans" charset="0"/>
              </a:rPr>
              <a:t>Curso de Certificación en Gestión del Tiempo</a:t>
            </a:r>
          </a:p>
          <a:p>
            <a:r>
              <a:rPr lang="es-ES" altLang="es-ES" sz="3200" b="1" dirty="0">
                <a:effectLst>
                  <a:outerShdw blurRad="38100" dist="38100" dir="2700000" algn="tl">
                    <a:srgbClr val="000000">
                      <a:alpha val="43137"/>
                    </a:srgbClr>
                  </a:outerShdw>
                </a:effectLst>
                <a:latin typeface="Open Sans" charset="0"/>
              </a:rPr>
              <a:t>Time Slot Governance TSG4® Yellow Belt</a:t>
            </a:r>
          </a:p>
        </p:txBody>
      </p:sp>
      <p:sp>
        <p:nvSpPr>
          <p:cNvPr id="11" name="TextBox 9">
            <a:extLst>
              <a:ext uri="{FF2B5EF4-FFF2-40B4-BE49-F238E27FC236}">
                <a16:creationId xmlns:a16="http://schemas.microsoft.com/office/drawing/2014/main" id="{7D2993BE-E5B1-2E55-8345-97D73085E8FF}"/>
              </a:ext>
            </a:extLst>
          </p:cNvPr>
          <p:cNvSpPr txBox="1">
            <a:spLocks noChangeArrowheads="1"/>
          </p:cNvSpPr>
          <p:nvPr/>
        </p:nvSpPr>
        <p:spPr bwMode="auto">
          <a:xfrm>
            <a:off x="211510" y="3603146"/>
            <a:ext cx="8183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GB" altLang="es-ES" sz="2000" b="1" dirty="0">
                <a:effectLst>
                  <a:outerShdw blurRad="38100" dist="38100" dir="2700000" algn="tl">
                    <a:srgbClr val="000000">
                      <a:alpha val="43137"/>
                    </a:srgbClr>
                  </a:outerShdw>
                </a:effectLst>
                <a:latin typeface="Open Sans" charset="0"/>
              </a:rPr>
              <a:t>Javier Peris</a:t>
            </a:r>
          </a:p>
          <a:p>
            <a:r>
              <a:rPr lang="en-US" altLang="es-ES" sz="1200" b="1" dirty="0">
                <a:effectLst>
                  <a:outerShdw blurRad="38100" dist="38100" dir="2700000" algn="tl">
                    <a:srgbClr val="000000">
                      <a:alpha val="43137"/>
                    </a:srgbClr>
                  </a:outerShdw>
                </a:effectLst>
                <a:latin typeface="Open Sans" charset="0"/>
              </a:rPr>
              <a:t>Senior Business Strategist &amp; Best Practices Specialist</a:t>
            </a:r>
            <a:endParaRPr lang="en-US" altLang="es-ES" sz="1200" b="1" dirty="0">
              <a:effectLst>
                <a:outerShdw blurRad="38100" dist="38100" dir="2700000" algn="tl">
                  <a:srgbClr val="000000">
                    <a:alpha val="43137"/>
                  </a:srgbClr>
                </a:outerShdw>
              </a:effectLst>
              <a:latin typeface="+mj-lt"/>
            </a:endParaRPr>
          </a:p>
        </p:txBody>
      </p:sp>
      <p:pic>
        <p:nvPicPr>
          <p:cNvPr id="12" name="Imagen 11">
            <a:extLst>
              <a:ext uri="{FF2B5EF4-FFF2-40B4-BE49-F238E27FC236}">
                <a16:creationId xmlns:a16="http://schemas.microsoft.com/office/drawing/2014/main" id="{F5BF999D-98E2-C011-477D-74B6F386B7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4800" y="190498"/>
            <a:ext cx="1333502" cy="1333502"/>
          </a:xfrm>
          <a:prstGeom prst="rect">
            <a:avLst/>
          </a:prstGeom>
        </p:spPr>
      </p:pic>
      <p:pic>
        <p:nvPicPr>
          <p:cNvPr id="14" name="Imagen 13">
            <a:extLst>
              <a:ext uri="{FF2B5EF4-FFF2-40B4-BE49-F238E27FC236}">
                <a16:creationId xmlns:a16="http://schemas.microsoft.com/office/drawing/2014/main" id="{A0B0D48C-6D54-6B95-D24E-ADED426559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5181600"/>
            <a:ext cx="1537200" cy="1537200"/>
          </a:xfrm>
          <a:prstGeom prst="rect">
            <a:avLst/>
          </a:prstGeom>
        </p:spPr>
      </p:pic>
    </p:spTree>
    <p:extLst>
      <p:ext uri="{BB962C8B-B14F-4D97-AF65-F5344CB8AC3E}">
        <p14:creationId xmlns:p14="http://schemas.microsoft.com/office/powerpoint/2010/main" val="2980420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n-US" dirty="0"/>
              <a:t>TSG4® </a:t>
            </a:r>
            <a:r>
              <a:rPr lang="en-GB" dirty="0"/>
              <a:t>Orange Belt</a:t>
            </a:r>
          </a:p>
        </p:txBody>
      </p:sp>
      <p:sp>
        <p:nvSpPr>
          <p:cNvPr id="4" name="Marcador de contenido 3"/>
          <p:cNvSpPr>
            <a:spLocks noGrp="1"/>
          </p:cNvSpPr>
          <p:nvPr>
            <p:ph idx="1"/>
          </p:nvPr>
        </p:nvSpPr>
        <p:spPr/>
        <p:txBody>
          <a:bodyPr/>
          <a:lstStyle/>
          <a:p>
            <a:r>
              <a:rPr lang="es-ES" b="1" dirty="0"/>
              <a:t>TSG4® Orange Belt</a:t>
            </a:r>
          </a:p>
          <a:p>
            <a:r>
              <a:rPr lang="es-ES" dirty="0"/>
              <a:t>Certifica a Miembros del Equipo que Aplican la Metodología de Gestión del Tiempo Time Slot Governance TSG4®</a:t>
            </a:r>
          </a:p>
          <a:p>
            <a:endParaRPr lang="en-GB" dirty="0"/>
          </a:p>
        </p:txBody>
      </p:sp>
      <p:sp>
        <p:nvSpPr>
          <p:cNvPr id="5" name="Marcador de texto 4"/>
          <p:cNvSpPr>
            <a:spLocks noGrp="1"/>
          </p:cNvSpPr>
          <p:nvPr>
            <p:ph type="body" sz="quarter" idx="23"/>
          </p:nvPr>
        </p:nvSpPr>
        <p:spPr/>
        <p:txBody>
          <a:bodyPr/>
          <a:lstStyle/>
          <a:p>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n-GB" b="0" dirty="0">
              <a:effectLs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000" y="2880000"/>
            <a:ext cx="3240000" cy="3240000"/>
          </a:xfrm>
          <a:prstGeom prst="rect">
            <a:avLst/>
          </a:prstGeom>
        </p:spPr>
      </p:pic>
    </p:spTree>
    <p:extLst>
      <p:ext uri="{BB962C8B-B14F-4D97-AF65-F5344CB8AC3E}">
        <p14:creationId xmlns:p14="http://schemas.microsoft.com/office/powerpoint/2010/main" val="198762624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6.3 Uso de Slots </a:t>
            </a:r>
            <a:r>
              <a:rPr lang="en-GB" dirty="0"/>
              <a:t>(III)</a:t>
            </a:r>
          </a:p>
        </p:txBody>
      </p:sp>
      <p:sp>
        <p:nvSpPr>
          <p:cNvPr id="5" name="Marcador de texto 4"/>
          <p:cNvSpPr>
            <a:spLocks noGrp="1"/>
          </p:cNvSpPr>
          <p:nvPr>
            <p:ph type="body" sz="quarter" idx="23"/>
          </p:nvPr>
        </p:nvSpPr>
        <p:spPr/>
        <p:txBody>
          <a:bodyPr/>
          <a:lstStyle/>
          <a:p>
            <a:r>
              <a:rPr lang="es-ES" dirty="0">
                <a:solidFill>
                  <a:srgbClr val="595959"/>
                </a:solidFill>
                <a:effectLst/>
                <a:latin typeface="Montserrat" panose="02000505000000020004" pitchFamily="2" charset="0"/>
                <a:ea typeface="Open Sans Semibold" pitchFamily="34" charset="0"/>
              </a:rPr>
              <a:t>7. Seguimiento y Mejora Continua</a:t>
            </a:r>
            <a:endParaRPr lang="en-GB" dirty="0"/>
          </a:p>
        </p:txBody>
      </p:sp>
      <p:pic>
        <p:nvPicPr>
          <p:cNvPr id="7" name="Marcador de contenido 6">
            <a:extLst>
              <a:ext uri="{FF2B5EF4-FFF2-40B4-BE49-F238E27FC236}">
                <a16:creationId xmlns:a16="http://schemas.microsoft.com/office/drawing/2014/main" id="{BC19E9EC-A949-8884-DAB0-A55086BDA62C}"/>
              </a:ext>
            </a:extLst>
          </p:cNvPr>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03" t="4103" r="73529" b="78604"/>
          <a:stretch/>
        </p:blipFill>
        <p:spPr>
          <a:xfrm>
            <a:off x="1600200" y="2171700"/>
            <a:ext cx="5943600" cy="2971800"/>
          </a:xfrm>
        </p:spPr>
      </p:pic>
      <p:sp>
        <p:nvSpPr>
          <p:cNvPr id="2" name="CuadroTexto 1">
            <a:extLst>
              <a:ext uri="{FF2B5EF4-FFF2-40B4-BE49-F238E27FC236}">
                <a16:creationId xmlns:a16="http://schemas.microsoft.com/office/drawing/2014/main" id="{9E505225-7342-68D8-AF17-D0C389670034}"/>
              </a:ext>
            </a:extLst>
          </p:cNvPr>
          <p:cNvSpPr txBox="1"/>
          <p:nvPr/>
        </p:nvSpPr>
        <p:spPr>
          <a:xfrm>
            <a:off x="3200400" y="3352800"/>
            <a:ext cx="1532920" cy="400110"/>
          </a:xfrm>
          <a:prstGeom prst="rect">
            <a:avLst/>
          </a:prstGeom>
          <a:noFill/>
        </p:spPr>
        <p:txBody>
          <a:bodyPr wrap="none" rtlCol="0">
            <a:spAutoFit/>
          </a:bodyPr>
          <a:lstStyle/>
          <a:p>
            <a:r>
              <a:rPr lang="es-ES" sz="2000" b="1" dirty="0"/>
              <a:t>Planificación</a:t>
            </a:r>
            <a:endParaRPr lang="es-ES" b="1" dirty="0"/>
          </a:p>
        </p:txBody>
      </p:sp>
      <p:sp>
        <p:nvSpPr>
          <p:cNvPr id="4" name="CuadroTexto 3">
            <a:extLst>
              <a:ext uri="{FF2B5EF4-FFF2-40B4-BE49-F238E27FC236}">
                <a16:creationId xmlns:a16="http://schemas.microsoft.com/office/drawing/2014/main" id="{F5E8A829-7AD2-415D-F566-185E25C41352}"/>
              </a:ext>
            </a:extLst>
          </p:cNvPr>
          <p:cNvSpPr txBox="1"/>
          <p:nvPr/>
        </p:nvSpPr>
        <p:spPr>
          <a:xfrm>
            <a:off x="2209800" y="3986539"/>
            <a:ext cx="4724400" cy="461665"/>
          </a:xfrm>
          <a:prstGeom prst="rect">
            <a:avLst/>
          </a:prstGeom>
          <a:noFill/>
        </p:spPr>
        <p:txBody>
          <a:bodyPr wrap="square" rtlCol="0">
            <a:spAutoFit/>
          </a:bodyPr>
          <a:lstStyle/>
          <a:p>
            <a:pPr algn="ctr"/>
            <a:r>
              <a:rPr lang="es-ES" sz="2400" b="1" dirty="0"/>
              <a:t>Proyecto Microservicio JH03-ERP</a:t>
            </a:r>
            <a:endParaRPr lang="es-ES" b="1" dirty="0"/>
          </a:p>
        </p:txBody>
      </p:sp>
      <p:sp>
        <p:nvSpPr>
          <p:cNvPr id="6" name="CuadroTexto 5">
            <a:extLst>
              <a:ext uri="{FF2B5EF4-FFF2-40B4-BE49-F238E27FC236}">
                <a16:creationId xmlns:a16="http://schemas.microsoft.com/office/drawing/2014/main" id="{95A60109-D847-3994-CDFE-926A0596DDD4}"/>
              </a:ext>
            </a:extLst>
          </p:cNvPr>
          <p:cNvSpPr txBox="1"/>
          <p:nvPr/>
        </p:nvSpPr>
        <p:spPr>
          <a:xfrm>
            <a:off x="6248400" y="3352800"/>
            <a:ext cx="442750" cy="400110"/>
          </a:xfrm>
          <a:prstGeom prst="rect">
            <a:avLst/>
          </a:prstGeom>
          <a:noFill/>
        </p:spPr>
        <p:txBody>
          <a:bodyPr wrap="none" rtlCol="0">
            <a:spAutoFit/>
          </a:bodyPr>
          <a:lstStyle/>
          <a:p>
            <a:r>
              <a:rPr lang="es-ES" sz="2000" b="1" dirty="0">
                <a:solidFill>
                  <a:schemeClr val="accent1"/>
                </a:solidFill>
              </a:rPr>
              <a:t>+1</a:t>
            </a:r>
            <a:endParaRPr lang="es-ES" b="1" dirty="0">
              <a:solidFill>
                <a:schemeClr val="accent1"/>
              </a:solidFill>
            </a:endParaRPr>
          </a:p>
        </p:txBody>
      </p:sp>
    </p:spTree>
    <p:extLst>
      <p:ext uri="{BB962C8B-B14F-4D97-AF65-F5344CB8AC3E}">
        <p14:creationId xmlns:p14="http://schemas.microsoft.com/office/powerpoint/2010/main" val="115956352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6.2 </a:t>
            </a:r>
            <a:r>
              <a:rPr lang="en-GB" dirty="0"/>
              <a:t>WoW (Weekly Organized Work)</a:t>
            </a:r>
          </a:p>
        </p:txBody>
      </p:sp>
      <p:sp>
        <p:nvSpPr>
          <p:cNvPr id="5" name="Marcador de texto 4"/>
          <p:cNvSpPr>
            <a:spLocks noGrp="1"/>
          </p:cNvSpPr>
          <p:nvPr>
            <p:ph type="body" sz="quarter" idx="23"/>
          </p:nvPr>
        </p:nvSpPr>
        <p:spPr/>
        <p:txBody>
          <a:bodyPr/>
          <a:lstStyle/>
          <a:p>
            <a:r>
              <a:rPr lang="es-ES" dirty="0">
                <a:solidFill>
                  <a:srgbClr val="595959"/>
                </a:solidFill>
                <a:effectLst/>
                <a:latin typeface="Montserrat" panose="02000505000000020004" pitchFamily="2" charset="0"/>
                <a:ea typeface="Open Sans Semibold" pitchFamily="34" charset="0"/>
              </a:rPr>
              <a:t>7. Seguimiento y Mejora Continua</a:t>
            </a:r>
            <a:endParaRPr lang="en-GB" dirty="0"/>
          </a:p>
        </p:txBody>
      </p:sp>
      <p:pic>
        <p:nvPicPr>
          <p:cNvPr id="7" name="Marcador de contenido 6">
            <a:extLst>
              <a:ext uri="{FF2B5EF4-FFF2-40B4-BE49-F238E27FC236}">
                <a16:creationId xmlns:a16="http://schemas.microsoft.com/office/drawing/2014/main" id="{BC19E9EC-A949-8884-DAB0-A55086BDA62C}"/>
              </a:ext>
            </a:extLst>
          </p:cNvPr>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03" t="4103" r="73529" b="78604"/>
          <a:stretch/>
        </p:blipFill>
        <p:spPr>
          <a:xfrm>
            <a:off x="1600200" y="2171700"/>
            <a:ext cx="5943600" cy="2971800"/>
          </a:xfrm>
        </p:spPr>
      </p:pic>
      <p:sp>
        <p:nvSpPr>
          <p:cNvPr id="2" name="CuadroTexto 1">
            <a:extLst>
              <a:ext uri="{FF2B5EF4-FFF2-40B4-BE49-F238E27FC236}">
                <a16:creationId xmlns:a16="http://schemas.microsoft.com/office/drawing/2014/main" id="{9E505225-7342-68D8-AF17-D0C389670034}"/>
              </a:ext>
            </a:extLst>
          </p:cNvPr>
          <p:cNvSpPr txBox="1"/>
          <p:nvPr/>
        </p:nvSpPr>
        <p:spPr>
          <a:xfrm>
            <a:off x="3200400" y="3352800"/>
            <a:ext cx="1532920" cy="400110"/>
          </a:xfrm>
          <a:prstGeom prst="rect">
            <a:avLst/>
          </a:prstGeom>
          <a:noFill/>
        </p:spPr>
        <p:txBody>
          <a:bodyPr wrap="none" rtlCol="0">
            <a:spAutoFit/>
          </a:bodyPr>
          <a:lstStyle/>
          <a:p>
            <a:r>
              <a:rPr lang="es-ES" sz="2000" b="1" dirty="0"/>
              <a:t>Planificación</a:t>
            </a:r>
            <a:endParaRPr lang="es-ES" b="1" dirty="0"/>
          </a:p>
        </p:txBody>
      </p:sp>
      <p:sp>
        <p:nvSpPr>
          <p:cNvPr id="4" name="CuadroTexto 3">
            <a:extLst>
              <a:ext uri="{FF2B5EF4-FFF2-40B4-BE49-F238E27FC236}">
                <a16:creationId xmlns:a16="http://schemas.microsoft.com/office/drawing/2014/main" id="{F5E8A829-7AD2-415D-F566-185E25C41352}"/>
              </a:ext>
            </a:extLst>
          </p:cNvPr>
          <p:cNvSpPr txBox="1"/>
          <p:nvPr/>
        </p:nvSpPr>
        <p:spPr>
          <a:xfrm>
            <a:off x="2209800" y="3986539"/>
            <a:ext cx="4724400" cy="461665"/>
          </a:xfrm>
          <a:prstGeom prst="rect">
            <a:avLst/>
          </a:prstGeom>
          <a:noFill/>
        </p:spPr>
        <p:txBody>
          <a:bodyPr wrap="square" rtlCol="0">
            <a:spAutoFit/>
          </a:bodyPr>
          <a:lstStyle/>
          <a:p>
            <a:pPr algn="ctr"/>
            <a:r>
              <a:rPr lang="es-ES" sz="2400" b="1" dirty="0"/>
              <a:t>Proyecto Microservicio JH03-ERP</a:t>
            </a:r>
            <a:endParaRPr lang="es-ES" b="1" dirty="0"/>
          </a:p>
        </p:txBody>
      </p:sp>
      <p:sp>
        <p:nvSpPr>
          <p:cNvPr id="6" name="CuadroTexto 5">
            <a:extLst>
              <a:ext uri="{FF2B5EF4-FFF2-40B4-BE49-F238E27FC236}">
                <a16:creationId xmlns:a16="http://schemas.microsoft.com/office/drawing/2014/main" id="{95A60109-D847-3994-CDFE-926A0596DDD4}"/>
              </a:ext>
            </a:extLst>
          </p:cNvPr>
          <p:cNvSpPr txBox="1"/>
          <p:nvPr/>
        </p:nvSpPr>
        <p:spPr>
          <a:xfrm>
            <a:off x="6248400" y="3352800"/>
            <a:ext cx="314510" cy="400110"/>
          </a:xfrm>
          <a:prstGeom prst="rect">
            <a:avLst/>
          </a:prstGeom>
          <a:noFill/>
        </p:spPr>
        <p:txBody>
          <a:bodyPr wrap="none" rtlCol="0">
            <a:spAutoFit/>
          </a:bodyPr>
          <a:lstStyle/>
          <a:p>
            <a:r>
              <a:rPr lang="es-ES" sz="2000" b="1" dirty="0">
                <a:solidFill>
                  <a:srgbClr val="0C4DA9"/>
                </a:solidFill>
              </a:rPr>
              <a:t>0</a:t>
            </a:r>
            <a:endParaRPr lang="es-ES" b="1" dirty="0">
              <a:solidFill>
                <a:srgbClr val="0C4DA9"/>
              </a:solidFill>
            </a:endParaRPr>
          </a:p>
        </p:txBody>
      </p:sp>
    </p:spTree>
    <p:extLst>
      <p:ext uri="{BB962C8B-B14F-4D97-AF65-F5344CB8AC3E}">
        <p14:creationId xmlns:p14="http://schemas.microsoft.com/office/powerpoint/2010/main" val="337341310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6.3 Uso de Slots </a:t>
            </a:r>
            <a:r>
              <a:rPr lang="en-GB" dirty="0"/>
              <a:t>(IV)</a:t>
            </a:r>
          </a:p>
        </p:txBody>
      </p:sp>
      <p:sp>
        <p:nvSpPr>
          <p:cNvPr id="5" name="Marcador de texto 4"/>
          <p:cNvSpPr>
            <a:spLocks noGrp="1"/>
          </p:cNvSpPr>
          <p:nvPr>
            <p:ph type="body" sz="quarter" idx="23"/>
          </p:nvPr>
        </p:nvSpPr>
        <p:spPr/>
        <p:txBody>
          <a:bodyPr/>
          <a:lstStyle/>
          <a:p>
            <a:r>
              <a:rPr lang="es-ES" dirty="0">
                <a:solidFill>
                  <a:srgbClr val="595959"/>
                </a:solidFill>
                <a:effectLst/>
                <a:latin typeface="Montserrat" panose="02000505000000020004" pitchFamily="2" charset="0"/>
                <a:ea typeface="Open Sans Semibold" pitchFamily="34" charset="0"/>
              </a:rPr>
              <a:t>7. Seguimiento y Mejora Continua</a:t>
            </a:r>
            <a:endParaRPr lang="en-GB" dirty="0"/>
          </a:p>
        </p:txBody>
      </p:sp>
      <p:pic>
        <p:nvPicPr>
          <p:cNvPr id="7" name="Marcador de contenido 6">
            <a:extLst>
              <a:ext uri="{FF2B5EF4-FFF2-40B4-BE49-F238E27FC236}">
                <a16:creationId xmlns:a16="http://schemas.microsoft.com/office/drawing/2014/main" id="{BC19E9EC-A949-8884-DAB0-A55086BDA62C}"/>
              </a:ext>
            </a:extLst>
          </p:cNvPr>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03" t="4103" r="73529" b="78604"/>
          <a:stretch/>
        </p:blipFill>
        <p:spPr>
          <a:xfrm>
            <a:off x="1600200" y="2171700"/>
            <a:ext cx="5943600" cy="2971800"/>
          </a:xfrm>
        </p:spPr>
      </p:pic>
      <p:sp>
        <p:nvSpPr>
          <p:cNvPr id="2" name="CuadroTexto 1">
            <a:extLst>
              <a:ext uri="{FF2B5EF4-FFF2-40B4-BE49-F238E27FC236}">
                <a16:creationId xmlns:a16="http://schemas.microsoft.com/office/drawing/2014/main" id="{9E505225-7342-68D8-AF17-D0C389670034}"/>
              </a:ext>
            </a:extLst>
          </p:cNvPr>
          <p:cNvSpPr txBox="1"/>
          <p:nvPr/>
        </p:nvSpPr>
        <p:spPr>
          <a:xfrm>
            <a:off x="3200400" y="3352800"/>
            <a:ext cx="1532920" cy="400110"/>
          </a:xfrm>
          <a:prstGeom prst="rect">
            <a:avLst/>
          </a:prstGeom>
          <a:noFill/>
        </p:spPr>
        <p:txBody>
          <a:bodyPr wrap="none" rtlCol="0">
            <a:spAutoFit/>
          </a:bodyPr>
          <a:lstStyle/>
          <a:p>
            <a:r>
              <a:rPr lang="es-ES" sz="2000" b="1" dirty="0"/>
              <a:t>Planificación</a:t>
            </a:r>
            <a:endParaRPr lang="es-ES" b="1" dirty="0"/>
          </a:p>
        </p:txBody>
      </p:sp>
      <p:sp>
        <p:nvSpPr>
          <p:cNvPr id="4" name="CuadroTexto 3">
            <a:extLst>
              <a:ext uri="{FF2B5EF4-FFF2-40B4-BE49-F238E27FC236}">
                <a16:creationId xmlns:a16="http://schemas.microsoft.com/office/drawing/2014/main" id="{F5E8A829-7AD2-415D-F566-185E25C41352}"/>
              </a:ext>
            </a:extLst>
          </p:cNvPr>
          <p:cNvSpPr txBox="1"/>
          <p:nvPr/>
        </p:nvSpPr>
        <p:spPr>
          <a:xfrm>
            <a:off x="2209800" y="3986539"/>
            <a:ext cx="4724400" cy="461665"/>
          </a:xfrm>
          <a:prstGeom prst="rect">
            <a:avLst/>
          </a:prstGeom>
          <a:noFill/>
        </p:spPr>
        <p:txBody>
          <a:bodyPr wrap="square" rtlCol="0">
            <a:spAutoFit/>
          </a:bodyPr>
          <a:lstStyle/>
          <a:p>
            <a:pPr algn="ctr"/>
            <a:r>
              <a:rPr lang="es-ES" sz="2400" b="1" dirty="0"/>
              <a:t>Proyecto Microservicio JH03-ERP</a:t>
            </a:r>
            <a:endParaRPr lang="es-ES" b="1" dirty="0"/>
          </a:p>
        </p:txBody>
      </p:sp>
      <p:sp>
        <p:nvSpPr>
          <p:cNvPr id="6" name="CuadroTexto 5">
            <a:extLst>
              <a:ext uri="{FF2B5EF4-FFF2-40B4-BE49-F238E27FC236}">
                <a16:creationId xmlns:a16="http://schemas.microsoft.com/office/drawing/2014/main" id="{95A60109-D847-3994-CDFE-926A0596DDD4}"/>
              </a:ext>
            </a:extLst>
          </p:cNvPr>
          <p:cNvSpPr txBox="1"/>
          <p:nvPr/>
        </p:nvSpPr>
        <p:spPr>
          <a:xfrm>
            <a:off x="6248400" y="3352800"/>
            <a:ext cx="393056" cy="400110"/>
          </a:xfrm>
          <a:prstGeom prst="rect">
            <a:avLst/>
          </a:prstGeom>
          <a:noFill/>
        </p:spPr>
        <p:txBody>
          <a:bodyPr wrap="none" rtlCol="0">
            <a:spAutoFit/>
          </a:bodyPr>
          <a:lstStyle/>
          <a:p>
            <a:r>
              <a:rPr lang="es-ES" sz="2000" b="1" dirty="0">
                <a:solidFill>
                  <a:srgbClr val="FF0000"/>
                </a:solidFill>
              </a:rPr>
              <a:t>-1</a:t>
            </a:r>
            <a:endParaRPr lang="es-ES" b="1" dirty="0">
              <a:solidFill>
                <a:srgbClr val="FF0000"/>
              </a:solidFill>
            </a:endParaRPr>
          </a:p>
        </p:txBody>
      </p:sp>
    </p:spTree>
    <p:extLst>
      <p:ext uri="{BB962C8B-B14F-4D97-AF65-F5344CB8AC3E}">
        <p14:creationId xmlns:p14="http://schemas.microsoft.com/office/powerpoint/2010/main" val="261798411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7.4 Dinámica: C3P3O</a:t>
            </a:r>
          </a:p>
        </p:txBody>
      </p:sp>
      <p:sp>
        <p:nvSpPr>
          <p:cNvPr id="5" name="Marcador de texto 4"/>
          <p:cNvSpPr>
            <a:spLocks noGrp="1"/>
          </p:cNvSpPr>
          <p:nvPr>
            <p:ph type="body" sz="quarter" idx="23"/>
          </p:nvPr>
        </p:nvSpPr>
        <p:spPr/>
        <p:txBody>
          <a:bodyPr/>
          <a:lstStyle/>
          <a:p>
            <a:r>
              <a:rPr lang="es-ES" dirty="0">
                <a:solidFill>
                  <a:srgbClr val="595959"/>
                </a:solidFill>
                <a:effectLst/>
                <a:latin typeface="Montserrat" panose="02000505000000020004" pitchFamily="2" charset="0"/>
                <a:ea typeface="Open Sans Semibold" pitchFamily="34" charset="0"/>
              </a:rPr>
              <a:t>7. Seguimiento y Mejora Continua</a:t>
            </a:r>
            <a:endParaRPr lang="en-GB" dirty="0">
              <a:effectLst/>
            </a:endParaRPr>
          </a:p>
        </p:txBody>
      </p:sp>
      <p:grpSp>
        <p:nvGrpSpPr>
          <p:cNvPr id="10" name="1 Grupo">
            <a:extLst>
              <a:ext uri="{FF2B5EF4-FFF2-40B4-BE49-F238E27FC236}">
                <a16:creationId xmlns:a16="http://schemas.microsoft.com/office/drawing/2014/main" id="{6D050B28-0CA6-9A5B-C362-BCF793132F95}"/>
              </a:ext>
            </a:extLst>
          </p:cNvPr>
          <p:cNvGrpSpPr>
            <a:grpSpLocks noChangeAspect="1"/>
          </p:cNvGrpSpPr>
          <p:nvPr/>
        </p:nvGrpSpPr>
        <p:grpSpPr>
          <a:xfrm>
            <a:off x="2605775" y="1624940"/>
            <a:ext cx="3932450" cy="4320000"/>
            <a:chOff x="5103440" y="2815939"/>
            <a:chExt cx="2796947" cy="3072591"/>
          </a:xfrm>
        </p:grpSpPr>
        <p:sp>
          <p:nvSpPr>
            <p:cNvPr id="11" name="TextBox 45">
              <a:extLst>
                <a:ext uri="{FF2B5EF4-FFF2-40B4-BE49-F238E27FC236}">
                  <a16:creationId xmlns:a16="http://schemas.microsoft.com/office/drawing/2014/main" id="{7E75607F-EB22-B44C-F54D-297C1593CEFC}"/>
                </a:ext>
              </a:extLst>
            </p:cNvPr>
            <p:cNvSpPr txBox="1"/>
            <p:nvPr/>
          </p:nvSpPr>
          <p:spPr>
            <a:xfrm>
              <a:off x="5806947" y="4791001"/>
              <a:ext cx="1357240" cy="44536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JM" sz="1600" b="1" dirty="0">
                  <a:solidFill>
                    <a:srgbClr val="F7D341"/>
                  </a:solidFill>
                  <a:latin typeface="Montserrat" panose="02000505000000020004" pitchFamily="2" charset="0"/>
                  <a:cs typeface="Signika"/>
                </a:rPr>
                <a:t>TSG4®</a:t>
              </a:r>
            </a:p>
            <a:p>
              <a:pPr algn="ctr"/>
              <a:r>
                <a:rPr lang="en-JM" sz="1600" b="1" dirty="0">
                  <a:solidFill>
                    <a:srgbClr val="F7D341"/>
                  </a:solidFill>
                  <a:latin typeface="Montserrat" panose="02000505000000020004" pitchFamily="2" charset="0"/>
                  <a:cs typeface="Signika"/>
                </a:rPr>
                <a:t>Yellow Belt</a:t>
              </a:r>
            </a:p>
          </p:txBody>
        </p:sp>
        <p:grpSp>
          <p:nvGrpSpPr>
            <p:cNvPr id="12" name="Group 46">
              <a:extLst>
                <a:ext uri="{FF2B5EF4-FFF2-40B4-BE49-F238E27FC236}">
                  <a16:creationId xmlns:a16="http://schemas.microsoft.com/office/drawing/2014/main" id="{00E8244B-C8AD-57F0-E137-B759F32106D7}"/>
                </a:ext>
              </a:extLst>
            </p:cNvPr>
            <p:cNvGrpSpPr>
              <a:grpSpLocks noChangeAspect="1"/>
            </p:cNvGrpSpPr>
            <p:nvPr/>
          </p:nvGrpSpPr>
          <p:grpSpPr>
            <a:xfrm>
              <a:off x="5103440" y="2815939"/>
              <a:ext cx="2796947" cy="3072591"/>
              <a:chOff x="3620868" y="1515600"/>
              <a:chExt cx="2001863" cy="2199150"/>
            </a:xfrm>
          </p:grpSpPr>
          <p:sp>
            <p:nvSpPr>
              <p:cNvPr id="13" name="Isosceles Triangle 47">
                <a:extLst>
                  <a:ext uri="{FF2B5EF4-FFF2-40B4-BE49-F238E27FC236}">
                    <a16:creationId xmlns:a16="http://schemas.microsoft.com/office/drawing/2014/main" id="{8CC48C29-BA2D-7C76-C6C0-6AA502BC94F8}"/>
                  </a:ext>
                </a:extLst>
              </p:cNvPr>
              <p:cNvSpPr/>
              <p:nvPr/>
            </p:nvSpPr>
            <p:spPr>
              <a:xfrm rot="2760000">
                <a:off x="4818487" y="2293337"/>
                <a:ext cx="76200" cy="505800"/>
              </a:xfrm>
              <a:prstGeom prst="triangle">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7D341"/>
                  </a:solidFill>
                </a:endParaRPr>
              </a:p>
            </p:txBody>
          </p:sp>
          <p:sp>
            <p:nvSpPr>
              <p:cNvPr id="14" name="Donut 48">
                <a:extLst>
                  <a:ext uri="{FF2B5EF4-FFF2-40B4-BE49-F238E27FC236}">
                    <a16:creationId xmlns:a16="http://schemas.microsoft.com/office/drawing/2014/main" id="{09590BC7-0D74-E337-3661-8745850A325E}"/>
                  </a:ext>
                </a:extLst>
              </p:cNvPr>
              <p:cNvSpPr/>
              <p:nvPr/>
            </p:nvSpPr>
            <p:spPr>
              <a:xfrm>
                <a:off x="4495800" y="2647950"/>
                <a:ext cx="228600" cy="228600"/>
              </a:xfrm>
              <a:prstGeom prst="donut">
                <a:avLst>
                  <a:gd name="adj" fmla="val 20555"/>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Donut 49">
                <a:extLst>
                  <a:ext uri="{FF2B5EF4-FFF2-40B4-BE49-F238E27FC236}">
                    <a16:creationId xmlns:a16="http://schemas.microsoft.com/office/drawing/2014/main" id="{2BD5C0B0-E5A5-399F-7E85-40CDE5D07011}"/>
                  </a:ext>
                </a:extLst>
              </p:cNvPr>
              <p:cNvSpPr/>
              <p:nvPr/>
            </p:nvSpPr>
            <p:spPr>
              <a:xfrm>
                <a:off x="3657600" y="1809750"/>
                <a:ext cx="1905000" cy="1905000"/>
              </a:xfrm>
              <a:prstGeom prst="donut">
                <a:avLst>
                  <a:gd name="adj" fmla="val 8349"/>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6" name="Straight Connector 50">
                <a:extLst>
                  <a:ext uri="{FF2B5EF4-FFF2-40B4-BE49-F238E27FC236}">
                    <a16:creationId xmlns:a16="http://schemas.microsoft.com/office/drawing/2014/main" id="{A96C6AA2-D0A1-9DD1-37DA-5E3141706AC3}"/>
                  </a:ext>
                </a:extLst>
              </p:cNvPr>
              <p:cNvCxnSpPr/>
              <p:nvPr/>
            </p:nvCxnSpPr>
            <p:spPr>
              <a:xfrm>
                <a:off x="4610100" y="2038350"/>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51">
                <a:extLst>
                  <a:ext uri="{FF2B5EF4-FFF2-40B4-BE49-F238E27FC236}">
                    <a16:creationId xmlns:a16="http://schemas.microsoft.com/office/drawing/2014/main" id="{C19AA929-6992-4BC5-6485-98BF33853B4D}"/>
                  </a:ext>
                </a:extLst>
              </p:cNvPr>
              <p:cNvCxnSpPr/>
              <p:nvPr/>
            </p:nvCxnSpPr>
            <p:spPr>
              <a:xfrm>
                <a:off x="4610100" y="3409950"/>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56">
                <a:extLst>
                  <a:ext uri="{FF2B5EF4-FFF2-40B4-BE49-F238E27FC236}">
                    <a16:creationId xmlns:a16="http://schemas.microsoft.com/office/drawing/2014/main" id="{C306458B-9535-90D3-194E-C86DFA901204}"/>
                  </a:ext>
                </a:extLst>
              </p:cNvPr>
              <p:cNvCxnSpPr/>
              <p:nvPr/>
            </p:nvCxnSpPr>
            <p:spPr>
              <a:xfrm rot="16200000">
                <a:off x="3922200" y="2726251"/>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57">
                <a:extLst>
                  <a:ext uri="{FF2B5EF4-FFF2-40B4-BE49-F238E27FC236}">
                    <a16:creationId xmlns:a16="http://schemas.microsoft.com/office/drawing/2014/main" id="{3A002C4B-551B-D985-B2A8-BA5F867B3A82}"/>
                  </a:ext>
                </a:extLst>
              </p:cNvPr>
              <p:cNvCxnSpPr/>
              <p:nvPr/>
            </p:nvCxnSpPr>
            <p:spPr>
              <a:xfrm rot="16200000">
                <a:off x="5293800" y="2726250"/>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grpSp>
            <p:nvGrpSpPr>
              <p:cNvPr id="20" name="Group 58">
                <a:extLst>
                  <a:ext uri="{FF2B5EF4-FFF2-40B4-BE49-F238E27FC236}">
                    <a16:creationId xmlns:a16="http://schemas.microsoft.com/office/drawing/2014/main" id="{F4628592-E258-21C2-0675-B8177A000B77}"/>
                  </a:ext>
                </a:extLst>
              </p:cNvPr>
              <p:cNvGrpSpPr/>
              <p:nvPr/>
            </p:nvGrpSpPr>
            <p:grpSpPr>
              <a:xfrm>
                <a:off x="4495796" y="1515600"/>
                <a:ext cx="266400" cy="272230"/>
                <a:chOff x="4495796" y="1499139"/>
                <a:chExt cx="266400" cy="272230"/>
              </a:xfrm>
            </p:grpSpPr>
            <p:sp>
              <p:nvSpPr>
                <p:cNvPr id="27" name="Rectangle 65">
                  <a:extLst>
                    <a:ext uri="{FF2B5EF4-FFF2-40B4-BE49-F238E27FC236}">
                      <a16:creationId xmlns:a16="http://schemas.microsoft.com/office/drawing/2014/main" id="{BA05F3A1-5DBF-2DBF-236F-0AF30B599AD0}"/>
                    </a:ext>
                  </a:extLst>
                </p:cNvPr>
                <p:cNvSpPr/>
                <p:nvPr/>
              </p:nvSpPr>
              <p:spPr>
                <a:xfrm>
                  <a:off x="4555881" y="1645369"/>
                  <a:ext cx="146231" cy="1260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66">
                  <a:extLst>
                    <a:ext uri="{FF2B5EF4-FFF2-40B4-BE49-F238E27FC236}">
                      <a16:creationId xmlns:a16="http://schemas.microsoft.com/office/drawing/2014/main" id="{808543EF-B455-2ABC-B183-A138D21B6DFE}"/>
                    </a:ext>
                  </a:extLst>
                </p:cNvPr>
                <p:cNvSpPr/>
                <p:nvPr/>
              </p:nvSpPr>
              <p:spPr>
                <a:xfrm>
                  <a:off x="4495796" y="1499139"/>
                  <a:ext cx="266400" cy="146232"/>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59">
                <a:extLst>
                  <a:ext uri="{FF2B5EF4-FFF2-40B4-BE49-F238E27FC236}">
                    <a16:creationId xmlns:a16="http://schemas.microsoft.com/office/drawing/2014/main" id="{43CA8A77-415F-68A4-8AF9-5827DA18A8B7}"/>
                  </a:ext>
                </a:extLst>
              </p:cNvPr>
              <p:cNvGrpSpPr/>
              <p:nvPr/>
            </p:nvGrpSpPr>
            <p:grpSpPr>
              <a:xfrm rot="18300000">
                <a:off x="3639600" y="2037600"/>
                <a:ext cx="178800" cy="216263"/>
                <a:chOff x="4484100" y="1428750"/>
                <a:chExt cx="252000" cy="304800"/>
              </a:xfrm>
            </p:grpSpPr>
            <p:sp>
              <p:nvSpPr>
                <p:cNvPr id="25" name="Rectangle 63">
                  <a:extLst>
                    <a:ext uri="{FF2B5EF4-FFF2-40B4-BE49-F238E27FC236}">
                      <a16:creationId xmlns:a16="http://schemas.microsoft.com/office/drawing/2014/main" id="{61B06289-7F9F-A9B7-CB19-121324F8430E}"/>
                    </a:ext>
                  </a:extLst>
                </p:cNvPr>
                <p:cNvSpPr/>
                <p:nvPr/>
              </p:nvSpPr>
              <p:spPr>
                <a:xfrm>
                  <a:off x="4533900" y="1581150"/>
                  <a:ext cx="1524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64">
                  <a:extLst>
                    <a:ext uri="{FF2B5EF4-FFF2-40B4-BE49-F238E27FC236}">
                      <a16:creationId xmlns:a16="http://schemas.microsoft.com/office/drawing/2014/main" id="{804A3E19-6E84-0CC9-EC9D-88D99AA007F1}"/>
                    </a:ext>
                  </a:extLst>
                </p:cNvPr>
                <p:cNvSpPr/>
                <p:nvPr/>
              </p:nvSpPr>
              <p:spPr>
                <a:xfrm>
                  <a:off x="4484100" y="1428750"/>
                  <a:ext cx="2520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 name="Group 60">
                <a:extLst>
                  <a:ext uri="{FF2B5EF4-FFF2-40B4-BE49-F238E27FC236}">
                    <a16:creationId xmlns:a16="http://schemas.microsoft.com/office/drawing/2014/main" id="{7FAB922D-C762-8885-E5D7-F2465EDD8C9F}"/>
                  </a:ext>
                </a:extLst>
              </p:cNvPr>
              <p:cNvGrpSpPr/>
              <p:nvPr/>
            </p:nvGrpSpPr>
            <p:grpSpPr>
              <a:xfrm rot="3300000" flipH="1">
                <a:off x="5425200" y="2065472"/>
                <a:ext cx="178800" cy="216263"/>
                <a:chOff x="4484100" y="1428750"/>
                <a:chExt cx="252000" cy="304800"/>
              </a:xfrm>
            </p:grpSpPr>
            <p:sp>
              <p:nvSpPr>
                <p:cNvPr id="23" name="Rectangle 61">
                  <a:extLst>
                    <a:ext uri="{FF2B5EF4-FFF2-40B4-BE49-F238E27FC236}">
                      <a16:creationId xmlns:a16="http://schemas.microsoft.com/office/drawing/2014/main" id="{CE6E15E0-9F16-CDF4-E6D7-C8601D3CD427}"/>
                    </a:ext>
                  </a:extLst>
                </p:cNvPr>
                <p:cNvSpPr/>
                <p:nvPr/>
              </p:nvSpPr>
              <p:spPr>
                <a:xfrm>
                  <a:off x="4533900" y="1581150"/>
                  <a:ext cx="1524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62">
                  <a:extLst>
                    <a:ext uri="{FF2B5EF4-FFF2-40B4-BE49-F238E27FC236}">
                      <a16:creationId xmlns:a16="http://schemas.microsoft.com/office/drawing/2014/main" id="{6BBD750C-6191-0D0F-60AE-5E1D7A509321}"/>
                    </a:ext>
                  </a:extLst>
                </p:cNvPr>
                <p:cNvSpPr/>
                <p:nvPr/>
              </p:nvSpPr>
              <p:spPr>
                <a:xfrm>
                  <a:off x="4484100" y="1428750"/>
                  <a:ext cx="2520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204468437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7.5 </a:t>
            </a:r>
            <a:r>
              <a:rPr lang="en-GB" dirty="0"/>
              <a:t>C3P3O</a:t>
            </a:r>
          </a:p>
        </p:txBody>
      </p:sp>
      <p:sp>
        <p:nvSpPr>
          <p:cNvPr id="5" name="Marcador de texto 4"/>
          <p:cNvSpPr>
            <a:spLocks noGrp="1"/>
          </p:cNvSpPr>
          <p:nvPr>
            <p:ph type="body" sz="quarter" idx="23"/>
          </p:nvPr>
        </p:nvSpPr>
        <p:spPr/>
        <p:txBody>
          <a:bodyPr/>
          <a:lstStyle/>
          <a:p>
            <a:r>
              <a:rPr lang="es-ES" dirty="0">
                <a:solidFill>
                  <a:srgbClr val="595959"/>
                </a:solidFill>
                <a:effectLst/>
                <a:latin typeface="Montserrat" panose="02000505000000020004" pitchFamily="2" charset="0"/>
                <a:ea typeface="Open Sans Semibold" pitchFamily="34" charset="0"/>
              </a:rPr>
              <a:t>7. Seguimiento y Mejora Continua</a:t>
            </a:r>
            <a:endParaRPr lang="en-GB" dirty="0"/>
          </a:p>
          <a:p>
            <a:endParaRPr lang="en-GB" dirty="0"/>
          </a:p>
        </p:txBody>
      </p:sp>
      <p:pic>
        <p:nvPicPr>
          <p:cNvPr id="8" name="Marcador de contenido 7">
            <a:extLst>
              <a:ext uri="{FF2B5EF4-FFF2-40B4-BE49-F238E27FC236}">
                <a16:creationId xmlns:a16="http://schemas.microsoft.com/office/drawing/2014/main" id="{530CFDAE-FDFC-7CCA-56C4-C080873EEBD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0705"/>
          <a:stretch/>
        </p:blipFill>
        <p:spPr>
          <a:xfrm>
            <a:off x="304800" y="1600200"/>
            <a:ext cx="8610622" cy="4876800"/>
          </a:xfrm>
          <a:ln>
            <a:solidFill>
              <a:srgbClr val="F7D341"/>
            </a:solidFill>
          </a:ln>
        </p:spPr>
      </p:pic>
    </p:spTree>
    <p:extLst>
      <p:ext uri="{BB962C8B-B14F-4D97-AF65-F5344CB8AC3E}">
        <p14:creationId xmlns:p14="http://schemas.microsoft.com/office/powerpoint/2010/main" val="320926814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ac-mock-up-diferents-vi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954752"/>
            <a:ext cx="4419600" cy="3684048"/>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es-ES" dirty="0"/>
              <a:t>Preguntas</a:t>
            </a:r>
            <a:r>
              <a:rPr lang="en-JM" dirty="0"/>
              <a:t> </a:t>
            </a:r>
            <a:endParaRPr lang="en-US" dirty="0"/>
          </a:p>
        </p:txBody>
      </p:sp>
      <p:sp>
        <p:nvSpPr>
          <p:cNvPr id="3" name="Text Placeholder 2"/>
          <p:cNvSpPr>
            <a:spLocks noGrp="1"/>
          </p:cNvSpPr>
          <p:nvPr>
            <p:ph type="body" sz="quarter" idx="23"/>
          </p:nvPr>
        </p:nvSpPr>
        <p:spPr/>
        <p:txBody>
          <a:bodyPr vert="horz" lIns="91440" tIns="45720" rIns="91440" bIns="45720" rtlCol="0">
            <a:noAutofit/>
          </a:bodyPr>
          <a:lstStyle/>
          <a:p>
            <a:r>
              <a:rPr lang="es-ES" b="0" i="0" dirty="0">
                <a:solidFill>
                  <a:srgbClr val="595959"/>
                </a:solidFill>
                <a:latin typeface="Montserrat" panose="02000505000000020004" pitchFamily="2" charset="0"/>
                <a:ea typeface="Open Sans Semibold" pitchFamily="34" charset="0"/>
              </a:rPr>
              <a:t>7</a:t>
            </a:r>
            <a:r>
              <a:rPr lang="es-ES" b="0" i="0" dirty="0">
                <a:solidFill>
                  <a:srgbClr val="595959"/>
                </a:solidFill>
                <a:effectLst/>
                <a:latin typeface="Montserrat" panose="02000505000000020004" pitchFamily="2" charset="0"/>
                <a:ea typeface="Open Sans Semibold" pitchFamily="34" charset="0"/>
              </a:rPr>
              <a:t>. Seguimiento y Mejora Continua</a:t>
            </a:r>
          </a:p>
        </p:txBody>
      </p:sp>
      <p:pic>
        <p:nvPicPr>
          <p:cNvPr id="4" name="Imagen 3">
            <a:extLst>
              <a:ext uri="{FF2B5EF4-FFF2-40B4-BE49-F238E27FC236}">
                <a16:creationId xmlns:a16="http://schemas.microsoft.com/office/drawing/2014/main" id="{C815A031-9260-055A-6AB9-AF76AE89D1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95600" y="2286000"/>
            <a:ext cx="3657600" cy="2209800"/>
          </a:xfrm>
          <a:prstGeom prst="rect">
            <a:avLst/>
          </a:prstGeom>
        </p:spPr>
      </p:pic>
    </p:spTree>
    <p:extLst>
      <p:ext uri="{BB962C8B-B14F-4D97-AF65-F5344CB8AC3E}">
        <p14:creationId xmlns:p14="http://schemas.microsoft.com/office/powerpoint/2010/main" val="10442667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6CB07E-F2A1-C8FE-93D2-F2FC8308AB79}"/>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5522" r="5522"/>
          <a:stretch/>
        </p:blipFill>
        <p:spPr>
          <a:xfrm>
            <a:off x="0" y="0"/>
            <a:ext cx="9144000" cy="6858000"/>
          </a:xfrm>
          <a:prstGeom prst="rect">
            <a:avLst/>
          </a:prstGeom>
        </p:spPr>
      </p:pic>
      <p:sp>
        <p:nvSpPr>
          <p:cNvPr id="8" name="Rectangle 2"/>
          <p:cNvSpPr/>
          <p:nvPr/>
        </p:nvSpPr>
        <p:spPr>
          <a:xfrm>
            <a:off x="762000" y="0"/>
            <a:ext cx="2073031" cy="21600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4000" b="1" dirty="0">
                <a:solidFill>
                  <a:schemeClr val="tx1"/>
                </a:solidFill>
                <a:latin typeface="Open Sans"/>
                <a:cs typeface="Open Sans"/>
              </a:rPr>
              <a:t>8</a:t>
            </a:r>
          </a:p>
          <a:p>
            <a:pPr algn="ctr"/>
            <a:r>
              <a:rPr lang="es-ES" b="1" dirty="0">
                <a:solidFill>
                  <a:schemeClr val="tx1"/>
                </a:solidFill>
                <a:latin typeface="Open Sans"/>
                <a:cs typeface="Open Sans"/>
              </a:rPr>
              <a:t>Especificación Técnica</a:t>
            </a:r>
          </a:p>
          <a:p>
            <a:pPr algn="ctr"/>
            <a:r>
              <a:rPr lang="es-ES" b="1" dirty="0">
                <a:solidFill>
                  <a:schemeClr val="tx1"/>
                </a:solidFill>
                <a:latin typeface="Open Sans"/>
                <a:cs typeface="Open Sans"/>
              </a:rPr>
              <a:t>UNE 71404 TS</a:t>
            </a:r>
          </a:p>
          <a:p>
            <a:pPr algn="ctr"/>
            <a:endParaRPr lang="es-ES" b="1" dirty="0">
              <a:solidFill>
                <a:schemeClr val="tx1"/>
              </a:solidFill>
              <a:latin typeface="Open Sans"/>
              <a:cs typeface="Open Sans"/>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07" y="111287"/>
            <a:ext cx="1512126" cy="66882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5638800"/>
            <a:ext cx="1080000" cy="1080000"/>
          </a:xfrm>
          <a:prstGeom prst="rect">
            <a:avLst/>
          </a:prstGeom>
        </p:spPr>
      </p:pic>
    </p:spTree>
    <p:extLst>
      <p:ext uri="{BB962C8B-B14F-4D97-AF65-F5344CB8AC3E}">
        <p14:creationId xmlns:p14="http://schemas.microsoft.com/office/powerpoint/2010/main" val="4164793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 UNE 71404 TS</a:t>
            </a:r>
            <a:endParaRPr lang="en-GB" dirty="0"/>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p:txBody>
      </p:sp>
      <p:pic>
        <p:nvPicPr>
          <p:cNvPr id="4" name="Imagen 3" descr="Texto, Carta&#10;&#10;Descripción generada automáticamente">
            <a:extLst>
              <a:ext uri="{FF2B5EF4-FFF2-40B4-BE49-F238E27FC236}">
                <a16:creationId xmlns:a16="http://schemas.microsoft.com/office/drawing/2014/main" id="{C17C94F0-49D0-1910-DBB6-28B0D2C3B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833" y="1676400"/>
            <a:ext cx="3060335" cy="43295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6945906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8.1 Flujo de Trabajo Tipo</a:t>
            </a:r>
            <a:endParaRPr lang="en-GB" dirty="0"/>
          </a:p>
        </p:txBody>
      </p:sp>
      <p:sp>
        <p:nvSpPr>
          <p:cNvPr id="5" name="Marcador de texto 4"/>
          <p:cNvSpPr>
            <a:spLocks noGrp="1"/>
          </p:cNvSpPr>
          <p:nvPr>
            <p:ph type="body" sz="quarter" idx="23"/>
          </p:nvPr>
        </p:nvSpPr>
        <p:spPr/>
        <p:txBody>
          <a:bodyPr/>
          <a:lstStyle/>
          <a:p>
            <a:r>
              <a:rPr lang="es-ES" dirty="0"/>
              <a:t>8. Especificación Técnica UNE 71404 TS</a:t>
            </a:r>
            <a:endParaRPr lang="en-GB" dirty="0">
              <a:effectLst/>
            </a:endParaRPr>
          </a:p>
        </p:txBody>
      </p:sp>
      <p:pic>
        <p:nvPicPr>
          <p:cNvPr id="6" name="Imagen 5">
            <a:extLst>
              <a:ext uri="{FF2B5EF4-FFF2-40B4-BE49-F238E27FC236}">
                <a16:creationId xmlns:a16="http://schemas.microsoft.com/office/drawing/2014/main" id="{E5DBE3CB-8B5F-D700-3337-E399B34DC16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 t="27248" r="-51" b="58214"/>
          <a:stretch/>
        </p:blipFill>
        <p:spPr>
          <a:xfrm>
            <a:off x="0" y="2487854"/>
            <a:ext cx="9144000" cy="1882293"/>
          </a:xfrm>
          <a:prstGeom prst="rect">
            <a:avLst/>
          </a:prstGeom>
        </p:spPr>
      </p:pic>
    </p:spTree>
    <p:extLst>
      <p:ext uri="{BB962C8B-B14F-4D97-AF65-F5344CB8AC3E}">
        <p14:creationId xmlns:p14="http://schemas.microsoft.com/office/powerpoint/2010/main" val="293505818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8.2 Arquitectura del Modelo</a:t>
            </a:r>
            <a:endParaRPr lang="en-GB" dirty="0"/>
          </a:p>
        </p:txBody>
      </p:sp>
      <p:sp>
        <p:nvSpPr>
          <p:cNvPr id="5" name="Marcador de texto 4"/>
          <p:cNvSpPr>
            <a:spLocks noGrp="1"/>
          </p:cNvSpPr>
          <p:nvPr>
            <p:ph type="body" sz="quarter" idx="23"/>
          </p:nvPr>
        </p:nvSpPr>
        <p:spPr/>
        <p:txBody>
          <a:bodyPr/>
          <a:lstStyle/>
          <a:p>
            <a:r>
              <a:rPr lang="es-ES" dirty="0"/>
              <a:t>8. Especificación Técnica UNE 71404 TS</a:t>
            </a:r>
            <a:endParaRPr lang="en-GB" dirty="0">
              <a:effectLst/>
            </a:endParaRPr>
          </a:p>
        </p:txBody>
      </p:sp>
      <p:pic>
        <p:nvPicPr>
          <p:cNvPr id="6" name="Imagen 5">
            <a:extLst>
              <a:ext uri="{FF2B5EF4-FFF2-40B4-BE49-F238E27FC236}">
                <a16:creationId xmlns:a16="http://schemas.microsoft.com/office/drawing/2014/main" id="{E5DBE3CB-8B5F-D700-3337-E399B34DC16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0011" b="47043"/>
          <a:stretch/>
        </p:blipFill>
        <p:spPr>
          <a:xfrm>
            <a:off x="0" y="1524000"/>
            <a:ext cx="9144000" cy="4742660"/>
          </a:xfrm>
          <a:prstGeom prst="rect">
            <a:avLst/>
          </a:prstGeom>
        </p:spPr>
      </p:pic>
    </p:spTree>
    <p:extLst>
      <p:ext uri="{BB962C8B-B14F-4D97-AF65-F5344CB8AC3E}">
        <p14:creationId xmlns:p14="http://schemas.microsoft.com/office/powerpoint/2010/main" val="23650429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n-US" dirty="0"/>
              <a:t>TSG4® </a:t>
            </a:r>
            <a:r>
              <a:rPr lang="en-GB" dirty="0"/>
              <a:t>Green Belt</a:t>
            </a:r>
          </a:p>
        </p:txBody>
      </p:sp>
      <p:sp>
        <p:nvSpPr>
          <p:cNvPr id="4" name="Marcador de contenido 3"/>
          <p:cNvSpPr>
            <a:spLocks noGrp="1"/>
          </p:cNvSpPr>
          <p:nvPr>
            <p:ph idx="1"/>
          </p:nvPr>
        </p:nvSpPr>
        <p:spPr/>
        <p:txBody>
          <a:bodyPr/>
          <a:lstStyle/>
          <a:p>
            <a:r>
              <a:rPr lang="es-ES" b="1" dirty="0"/>
              <a:t>TSG4® Green Belt</a:t>
            </a:r>
          </a:p>
          <a:p>
            <a:r>
              <a:rPr lang="es-ES" dirty="0"/>
              <a:t>Certifica a Responsables de Equipos en la Metodología de Gestión del Tiempo Time Slot Governance TSG4®</a:t>
            </a:r>
          </a:p>
          <a:p>
            <a:endParaRPr lang="en-GB" dirty="0"/>
          </a:p>
        </p:txBody>
      </p:sp>
      <p:sp>
        <p:nvSpPr>
          <p:cNvPr id="5" name="Marcador de texto 4"/>
          <p:cNvSpPr>
            <a:spLocks noGrp="1"/>
          </p:cNvSpPr>
          <p:nvPr>
            <p:ph type="body" sz="quarter" idx="23"/>
          </p:nvPr>
        </p:nvSpPr>
        <p:spPr/>
        <p:txBody>
          <a:bodyPr/>
          <a:lstStyle/>
          <a:p>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n-GB"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000" y="2880000"/>
            <a:ext cx="3240000" cy="3240000"/>
          </a:xfrm>
          <a:prstGeom prst="rect">
            <a:avLst/>
          </a:prstGeom>
        </p:spPr>
      </p:pic>
    </p:spTree>
    <p:extLst>
      <p:ext uri="{BB962C8B-B14F-4D97-AF65-F5344CB8AC3E}">
        <p14:creationId xmlns:p14="http://schemas.microsoft.com/office/powerpoint/2010/main" val="422770249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8.3 Elementos del Modelo</a:t>
            </a:r>
            <a:endParaRPr lang="en-GB" dirty="0"/>
          </a:p>
        </p:txBody>
      </p:sp>
      <p:sp>
        <p:nvSpPr>
          <p:cNvPr id="5" name="Marcador de texto 4"/>
          <p:cNvSpPr>
            <a:spLocks noGrp="1"/>
          </p:cNvSpPr>
          <p:nvPr>
            <p:ph type="body" sz="quarter" idx="23"/>
          </p:nvPr>
        </p:nvSpPr>
        <p:spPr/>
        <p:txBody>
          <a:bodyPr/>
          <a:lstStyle/>
          <a:p>
            <a:r>
              <a:rPr lang="es-ES" dirty="0"/>
              <a:t>8. Especificación Técnica UNE 71404 TS</a:t>
            </a:r>
            <a:endParaRPr lang="en-GB" dirty="0">
              <a:effectLst/>
            </a:endParaRPr>
          </a:p>
        </p:txBody>
      </p:sp>
      <p:pic>
        <p:nvPicPr>
          <p:cNvPr id="6" name="Imagen 5">
            <a:extLst>
              <a:ext uri="{FF2B5EF4-FFF2-40B4-BE49-F238E27FC236}">
                <a16:creationId xmlns:a16="http://schemas.microsoft.com/office/drawing/2014/main" id="{E5DBE3CB-8B5F-D700-3337-E399B34DC16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1778" b="63487"/>
          <a:stretch/>
        </p:blipFill>
        <p:spPr>
          <a:xfrm>
            <a:off x="0" y="1828800"/>
            <a:ext cx="9144000" cy="3200401"/>
          </a:xfrm>
          <a:prstGeom prst="rect">
            <a:avLst/>
          </a:prstGeom>
        </p:spPr>
      </p:pic>
    </p:spTree>
    <p:extLst>
      <p:ext uri="{BB962C8B-B14F-4D97-AF65-F5344CB8AC3E}">
        <p14:creationId xmlns:p14="http://schemas.microsoft.com/office/powerpoint/2010/main" val="113909930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8.4 Dominios</a:t>
            </a:r>
            <a:endParaRPr lang="en-GB" dirty="0"/>
          </a:p>
        </p:txBody>
      </p:sp>
      <p:sp>
        <p:nvSpPr>
          <p:cNvPr id="5" name="Marcador de texto 4"/>
          <p:cNvSpPr>
            <a:spLocks noGrp="1"/>
          </p:cNvSpPr>
          <p:nvPr>
            <p:ph type="body" sz="quarter" idx="23"/>
          </p:nvPr>
        </p:nvSpPr>
        <p:spPr/>
        <p:txBody>
          <a:bodyPr/>
          <a:lstStyle/>
          <a:p>
            <a:r>
              <a:rPr lang="es-ES" dirty="0"/>
              <a:t>8. Especificación Técnica UNE 71404 TS</a:t>
            </a:r>
            <a:endParaRPr lang="en-GB" dirty="0">
              <a:effectLst/>
            </a:endParaRPr>
          </a:p>
        </p:txBody>
      </p:sp>
      <p:pic>
        <p:nvPicPr>
          <p:cNvPr id="6" name="Imagen 5">
            <a:extLst>
              <a:ext uri="{FF2B5EF4-FFF2-40B4-BE49-F238E27FC236}">
                <a16:creationId xmlns:a16="http://schemas.microsoft.com/office/drawing/2014/main" id="{E5DBE3CB-8B5F-D700-3337-E399B34DC16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7830" b="19235"/>
          <a:stretch/>
        </p:blipFill>
        <p:spPr>
          <a:xfrm>
            <a:off x="0" y="1624980"/>
            <a:ext cx="9144000" cy="4261531"/>
          </a:xfrm>
          <a:prstGeom prst="rect">
            <a:avLst/>
          </a:prstGeom>
        </p:spPr>
      </p:pic>
    </p:spTree>
    <p:extLst>
      <p:ext uri="{BB962C8B-B14F-4D97-AF65-F5344CB8AC3E}">
        <p14:creationId xmlns:p14="http://schemas.microsoft.com/office/powerpoint/2010/main" val="411530067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8.5 Dominio Persona</a:t>
            </a:r>
            <a:endParaRPr lang="en-GB" dirty="0"/>
          </a:p>
        </p:txBody>
      </p:sp>
      <p:sp>
        <p:nvSpPr>
          <p:cNvPr id="5" name="Marcador de texto 4"/>
          <p:cNvSpPr>
            <a:spLocks noGrp="1"/>
          </p:cNvSpPr>
          <p:nvPr>
            <p:ph type="body" sz="quarter" idx="23"/>
          </p:nvPr>
        </p:nvSpPr>
        <p:spPr/>
        <p:txBody>
          <a:bodyPr/>
          <a:lstStyle/>
          <a:p>
            <a:r>
              <a:rPr lang="es-ES" dirty="0"/>
              <a:t>8. Especificación Técnica UNE 71404 TS</a:t>
            </a:r>
            <a:endParaRPr lang="en-GB" dirty="0">
              <a:effectLst/>
            </a:endParaRPr>
          </a:p>
        </p:txBody>
      </p:sp>
      <p:pic>
        <p:nvPicPr>
          <p:cNvPr id="6" name="Imagen 5">
            <a:extLst>
              <a:ext uri="{FF2B5EF4-FFF2-40B4-BE49-F238E27FC236}">
                <a16:creationId xmlns:a16="http://schemas.microsoft.com/office/drawing/2014/main" id="{E5DBE3CB-8B5F-D700-3337-E399B34DC16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4028" b="45727"/>
          <a:stretch/>
        </p:blipFill>
        <p:spPr>
          <a:xfrm>
            <a:off x="0" y="1775307"/>
            <a:ext cx="9144000" cy="3914293"/>
          </a:xfrm>
          <a:prstGeom prst="rect">
            <a:avLst/>
          </a:prstGeom>
        </p:spPr>
      </p:pic>
    </p:spTree>
    <p:extLst>
      <p:ext uri="{BB962C8B-B14F-4D97-AF65-F5344CB8AC3E}">
        <p14:creationId xmlns:p14="http://schemas.microsoft.com/office/powerpoint/2010/main" val="288463043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8.6 Dominio Equipo</a:t>
            </a:r>
            <a:endParaRPr lang="en-GB" dirty="0"/>
          </a:p>
        </p:txBody>
      </p:sp>
      <p:sp>
        <p:nvSpPr>
          <p:cNvPr id="5" name="Marcador de texto 4"/>
          <p:cNvSpPr>
            <a:spLocks noGrp="1"/>
          </p:cNvSpPr>
          <p:nvPr>
            <p:ph type="body" sz="quarter" idx="23"/>
          </p:nvPr>
        </p:nvSpPr>
        <p:spPr/>
        <p:txBody>
          <a:bodyPr/>
          <a:lstStyle/>
          <a:p>
            <a:r>
              <a:rPr lang="es-ES" dirty="0"/>
              <a:t>8. Especificación Técnica UNE 71404 TS</a:t>
            </a:r>
            <a:endParaRPr lang="en-GB" dirty="0">
              <a:effectLst/>
            </a:endParaRPr>
          </a:p>
        </p:txBody>
      </p:sp>
      <p:pic>
        <p:nvPicPr>
          <p:cNvPr id="6" name="Imagen 5">
            <a:extLst>
              <a:ext uri="{FF2B5EF4-FFF2-40B4-BE49-F238E27FC236}">
                <a16:creationId xmlns:a16="http://schemas.microsoft.com/office/drawing/2014/main" id="{E5DBE3CB-8B5F-D700-3337-E399B34DC16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4327" b="36408"/>
          <a:stretch/>
        </p:blipFill>
        <p:spPr>
          <a:xfrm>
            <a:off x="0" y="1775307"/>
            <a:ext cx="9144000" cy="3787293"/>
          </a:xfrm>
          <a:prstGeom prst="rect">
            <a:avLst/>
          </a:prstGeom>
        </p:spPr>
      </p:pic>
    </p:spTree>
    <p:extLst>
      <p:ext uri="{BB962C8B-B14F-4D97-AF65-F5344CB8AC3E}">
        <p14:creationId xmlns:p14="http://schemas.microsoft.com/office/powerpoint/2010/main" val="344614407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8.7 Dominio Departamento</a:t>
            </a:r>
            <a:endParaRPr lang="en-GB" dirty="0"/>
          </a:p>
        </p:txBody>
      </p:sp>
      <p:sp>
        <p:nvSpPr>
          <p:cNvPr id="5" name="Marcador de texto 4"/>
          <p:cNvSpPr>
            <a:spLocks noGrp="1"/>
          </p:cNvSpPr>
          <p:nvPr>
            <p:ph type="body" sz="quarter" idx="23"/>
          </p:nvPr>
        </p:nvSpPr>
        <p:spPr/>
        <p:txBody>
          <a:bodyPr/>
          <a:lstStyle/>
          <a:p>
            <a:r>
              <a:rPr lang="es-ES" dirty="0"/>
              <a:t>8. Especificación Técnica UNE 71404 TS</a:t>
            </a:r>
            <a:endParaRPr lang="en-GB" dirty="0">
              <a:effectLst/>
            </a:endParaRPr>
          </a:p>
        </p:txBody>
      </p:sp>
      <p:pic>
        <p:nvPicPr>
          <p:cNvPr id="6" name="Imagen 5">
            <a:extLst>
              <a:ext uri="{FF2B5EF4-FFF2-40B4-BE49-F238E27FC236}">
                <a16:creationId xmlns:a16="http://schemas.microsoft.com/office/drawing/2014/main" id="{E5DBE3CB-8B5F-D700-3337-E399B34DC16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1989" b="29329"/>
          <a:stretch/>
        </p:blipFill>
        <p:spPr>
          <a:xfrm>
            <a:off x="0" y="1775307"/>
            <a:ext cx="9144000" cy="3711093"/>
          </a:xfrm>
          <a:prstGeom prst="rect">
            <a:avLst/>
          </a:prstGeom>
        </p:spPr>
      </p:pic>
    </p:spTree>
    <p:extLst>
      <p:ext uri="{BB962C8B-B14F-4D97-AF65-F5344CB8AC3E}">
        <p14:creationId xmlns:p14="http://schemas.microsoft.com/office/powerpoint/2010/main" val="422860561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8.7 Dominio Departamento</a:t>
            </a:r>
            <a:endParaRPr lang="en-GB" dirty="0"/>
          </a:p>
        </p:txBody>
      </p:sp>
      <p:sp>
        <p:nvSpPr>
          <p:cNvPr id="5" name="Marcador de texto 4"/>
          <p:cNvSpPr>
            <a:spLocks noGrp="1"/>
          </p:cNvSpPr>
          <p:nvPr>
            <p:ph type="body" sz="quarter" idx="23"/>
          </p:nvPr>
        </p:nvSpPr>
        <p:spPr/>
        <p:txBody>
          <a:bodyPr/>
          <a:lstStyle/>
          <a:p>
            <a:r>
              <a:rPr lang="es-ES" dirty="0"/>
              <a:t>8. Especificación Técnica UNE 71404 TS</a:t>
            </a:r>
            <a:endParaRPr lang="en-GB" dirty="0">
              <a:effectLst/>
            </a:endParaRPr>
          </a:p>
        </p:txBody>
      </p:sp>
      <p:pic>
        <p:nvPicPr>
          <p:cNvPr id="4" name="Imagen 3" descr="Interfaz de usuario gráfica, Texto, Aplicación&#10;&#10;Descripción generada automáticamente">
            <a:extLst>
              <a:ext uri="{FF2B5EF4-FFF2-40B4-BE49-F238E27FC236}">
                <a16:creationId xmlns:a16="http://schemas.microsoft.com/office/drawing/2014/main" id="{946B65B0-5762-A794-7313-42AD40D77384}"/>
              </a:ext>
            </a:extLst>
          </p:cNvPr>
          <p:cNvPicPr>
            <a:picLocks noChangeAspect="1"/>
          </p:cNvPicPr>
          <p:nvPr/>
        </p:nvPicPr>
        <p:blipFill rotWithShape="1">
          <a:blip r:embed="rId3">
            <a:extLst>
              <a:ext uri="{28A0092B-C50C-407E-A947-70E740481C1C}">
                <a14:useLocalDpi xmlns:a14="http://schemas.microsoft.com/office/drawing/2010/main" val="0"/>
              </a:ext>
            </a:extLst>
          </a:blip>
          <a:srcRect t="20816" b="9184"/>
          <a:stretch/>
        </p:blipFill>
        <p:spPr>
          <a:xfrm>
            <a:off x="2147842" y="1503784"/>
            <a:ext cx="4848315" cy="4800600"/>
          </a:xfrm>
          <a:prstGeom prst="rect">
            <a:avLst/>
          </a:prstGeom>
        </p:spPr>
      </p:pic>
    </p:spTree>
    <p:extLst>
      <p:ext uri="{BB962C8B-B14F-4D97-AF65-F5344CB8AC3E}">
        <p14:creationId xmlns:p14="http://schemas.microsoft.com/office/powerpoint/2010/main" val="412430214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8.7 Dominio Departamento</a:t>
            </a:r>
            <a:endParaRPr lang="en-GB" dirty="0"/>
          </a:p>
        </p:txBody>
      </p:sp>
      <p:sp>
        <p:nvSpPr>
          <p:cNvPr id="5" name="Marcador de texto 4"/>
          <p:cNvSpPr>
            <a:spLocks noGrp="1"/>
          </p:cNvSpPr>
          <p:nvPr>
            <p:ph type="body" sz="quarter" idx="23"/>
          </p:nvPr>
        </p:nvSpPr>
        <p:spPr/>
        <p:txBody>
          <a:bodyPr/>
          <a:lstStyle/>
          <a:p>
            <a:r>
              <a:rPr lang="es-ES" dirty="0"/>
              <a:t>8. Especificación Técnica UNE 71404 TS</a:t>
            </a:r>
            <a:endParaRPr lang="en-GB" dirty="0">
              <a:effectLst/>
            </a:endParaRPr>
          </a:p>
        </p:txBody>
      </p:sp>
      <p:pic>
        <p:nvPicPr>
          <p:cNvPr id="4" name="Imagen 3">
            <a:extLst>
              <a:ext uri="{FF2B5EF4-FFF2-40B4-BE49-F238E27FC236}">
                <a16:creationId xmlns:a16="http://schemas.microsoft.com/office/drawing/2014/main" id="{946B65B0-5762-A794-7313-42AD40D77384}"/>
              </a:ext>
            </a:extLst>
          </p:cNvPr>
          <p:cNvPicPr>
            <a:picLocks noChangeAspect="1"/>
          </p:cNvPicPr>
          <p:nvPr/>
        </p:nvPicPr>
        <p:blipFill rotWithShape="1">
          <a:blip r:embed="rId2">
            <a:extLst>
              <a:ext uri="{28A0092B-C50C-407E-A947-70E740481C1C}">
                <a14:useLocalDpi xmlns:a14="http://schemas.microsoft.com/office/drawing/2010/main" val="0"/>
              </a:ext>
            </a:extLst>
          </a:blip>
          <a:srcRect t="13039" b="16961"/>
          <a:stretch/>
        </p:blipFill>
        <p:spPr>
          <a:xfrm>
            <a:off x="2147842" y="1503784"/>
            <a:ext cx="4848315" cy="4800600"/>
          </a:xfrm>
          <a:prstGeom prst="rect">
            <a:avLst/>
          </a:prstGeom>
        </p:spPr>
      </p:pic>
    </p:spTree>
    <p:extLst>
      <p:ext uri="{BB962C8B-B14F-4D97-AF65-F5344CB8AC3E}">
        <p14:creationId xmlns:p14="http://schemas.microsoft.com/office/powerpoint/2010/main" val="12072811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8.7 Dominio Departamento</a:t>
            </a:r>
            <a:endParaRPr lang="en-GB" dirty="0"/>
          </a:p>
        </p:txBody>
      </p:sp>
      <p:sp>
        <p:nvSpPr>
          <p:cNvPr id="5" name="Marcador de texto 4"/>
          <p:cNvSpPr>
            <a:spLocks noGrp="1"/>
          </p:cNvSpPr>
          <p:nvPr>
            <p:ph type="body" sz="quarter" idx="23"/>
          </p:nvPr>
        </p:nvSpPr>
        <p:spPr/>
        <p:txBody>
          <a:bodyPr/>
          <a:lstStyle/>
          <a:p>
            <a:r>
              <a:rPr lang="es-ES" dirty="0"/>
              <a:t>8. Especificación Técnica UNE 71404 TS</a:t>
            </a:r>
            <a:endParaRPr lang="en-GB" dirty="0">
              <a:effectLst/>
            </a:endParaRPr>
          </a:p>
        </p:txBody>
      </p:sp>
      <p:pic>
        <p:nvPicPr>
          <p:cNvPr id="4" name="Imagen 3">
            <a:extLst>
              <a:ext uri="{FF2B5EF4-FFF2-40B4-BE49-F238E27FC236}">
                <a16:creationId xmlns:a16="http://schemas.microsoft.com/office/drawing/2014/main" id="{946B65B0-5762-A794-7313-42AD40D77384}"/>
              </a:ext>
            </a:extLst>
          </p:cNvPr>
          <p:cNvPicPr>
            <a:picLocks noChangeAspect="1"/>
          </p:cNvPicPr>
          <p:nvPr/>
        </p:nvPicPr>
        <p:blipFill rotWithShape="1">
          <a:blip r:embed="rId2">
            <a:extLst>
              <a:ext uri="{28A0092B-C50C-407E-A947-70E740481C1C}">
                <a14:useLocalDpi xmlns:a14="http://schemas.microsoft.com/office/drawing/2010/main" val="0"/>
              </a:ext>
            </a:extLst>
          </a:blip>
          <a:srcRect t="13039" b="16960"/>
          <a:stretch/>
        </p:blipFill>
        <p:spPr>
          <a:xfrm>
            <a:off x="2147842" y="1503784"/>
            <a:ext cx="4848315" cy="4800600"/>
          </a:xfrm>
          <a:prstGeom prst="rect">
            <a:avLst/>
          </a:prstGeom>
        </p:spPr>
      </p:pic>
    </p:spTree>
    <p:extLst>
      <p:ext uri="{BB962C8B-B14F-4D97-AF65-F5344CB8AC3E}">
        <p14:creationId xmlns:p14="http://schemas.microsoft.com/office/powerpoint/2010/main" val="170125645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8.7 Dominio Departamento</a:t>
            </a:r>
            <a:endParaRPr lang="en-GB" dirty="0"/>
          </a:p>
        </p:txBody>
      </p:sp>
      <p:sp>
        <p:nvSpPr>
          <p:cNvPr id="5" name="Marcador de texto 4"/>
          <p:cNvSpPr>
            <a:spLocks noGrp="1"/>
          </p:cNvSpPr>
          <p:nvPr>
            <p:ph type="body" sz="quarter" idx="23"/>
          </p:nvPr>
        </p:nvSpPr>
        <p:spPr/>
        <p:txBody>
          <a:bodyPr/>
          <a:lstStyle/>
          <a:p>
            <a:r>
              <a:rPr lang="es-ES" dirty="0"/>
              <a:t>8. Especificación Técnica UNE 71404 TS</a:t>
            </a:r>
            <a:endParaRPr lang="en-GB" dirty="0">
              <a:effectLst/>
            </a:endParaRPr>
          </a:p>
        </p:txBody>
      </p:sp>
      <p:pic>
        <p:nvPicPr>
          <p:cNvPr id="4" name="Imagen 3">
            <a:extLst>
              <a:ext uri="{FF2B5EF4-FFF2-40B4-BE49-F238E27FC236}">
                <a16:creationId xmlns:a16="http://schemas.microsoft.com/office/drawing/2014/main" id="{946B65B0-5762-A794-7313-42AD40D77384}"/>
              </a:ext>
            </a:extLst>
          </p:cNvPr>
          <p:cNvPicPr>
            <a:picLocks noChangeAspect="1"/>
          </p:cNvPicPr>
          <p:nvPr/>
        </p:nvPicPr>
        <p:blipFill rotWithShape="1">
          <a:blip r:embed="rId2">
            <a:extLst>
              <a:ext uri="{28A0092B-C50C-407E-A947-70E740481C1C}">
                <a14:useLocalDpi xmlns:a14="http://schemas.microsoft.com/office/drawing/2010/main" val="0"/>
              </a:ext>
            </a:extLst>
          </a:blip>
          <a:srcRect t="13039" b="16961"/>
          <a:stretch/>
        </p:blipFill>
        <p:spPr>
          <a:xfrm>
            <a:off x="2147842" y="1503784"/>
            <a:ext cx="4848315" cy="4800600"/>
          </a:xfrm>
          <a:prstGeom prst="rect">
            <a:avLst/>
          </a:prstGeom>
        </p:spPr>
      </p:pic>
    </p:spTree>
    <p:extLst>
      <p:ext uri="{BB962C8B-B14F-4D97-AF65-F5344CB8AC3E}">
        <p14:creationId xmlns:p14="http://schemas.microsoft.com/office/powerpoint/2010/main" val="90282793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8. UNE 71404 TS</a:t>
            </a:r>
            <a:endParaRPr lang="en-GB" dirty="0"/>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p:txBody>
      </p:sp>
      <p:pic>
        <p:nvPicPr>
          <p:cNvPr id="4" name="Imagen 3" descr="Texto, Carta&#10;&#10;Descripción generada automáticamente">
            <a:extLst>
              <a:ext uri="{FF2B5EF4-FFF2-40B4-BE49-F238E27FC236}">
                <a16:creationId xmlns:a16="http://schemas.microsoft.com/office/drawing/2014/main" id="{C17C94F0-49D0-1910-DBB6-28B0D2C3B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833" y="1676400"/>
            <a:ext cx="3060335" cy="43295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0710038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n-US" dirty="0"/>
              <a:t>TSG4® </a:t>
            </a:r>
            <a:r>
              <a:rPr lang="en-GB" dirty="0"/>
              <a:t>Brown Belt</a:t>
            </a:r>
          </a:p>
        </p:txBody>
      </p:sp>
      <p:sp>
        <p:nvSpPr>
          <p:cNvPr id="4" name="Marcador de contenido 3"/>
          <p:cNvSpPr>
            <a:spLocks noGrp="1"/>
          </p:cNvSpPr>
          <p:nvPr>
            <p:ph idx="1"/>
          </p:nvPr>
        </p:nvSpPr>
        <p:spPr/>
        <p:txBody>
          <a:bodyPr/>
          <a:lstStyle/>
          <a:p>
            <a:r>
              <a:rPr lang="es-ES" b="1" dirty="0"/>
              <a:t>TSG4® Brown Belt</a:t>
            </a:r>
          </a:p>
          <a:p>
            <a:r>
              <a:rPr lang="es-ES" dirty="0"/>
              <a:t>Certifica a Responsables de Equipos que Aplican la Metodología de Gestión del Tiempo Time Slot Governance TSG4®</a:t>
            </a:r>
          </a:p>
          <a:p>
            <a:endParaRPr lang="en-GB" dirty="0"/>
          </a:p>
        </p:txBody>
      </p:sp>
      <p:sp>
        <p:nvSpPr>
          <p:cNvPr id="5" name="Marcador de texto 4"/>
          <p:cNvSpPr>
            <a:spLocks noGrp="1"/>
          </p:cNvSpPr>
          <p:nvPr>
            <p:ph type="body" sz="quarter" idx="23"/>
          </p:nvPr>
        </p:nvSpPr>
        <p:spPr/>
        <p:txBody>
          <a:bodyPr/>
          <a:lstStyle/>
          <a:p>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n-GB"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000" y="2880000"/>
            <a:ext cx="3240000" cy="3240000"/>
          </a:xfrm>
          <a:prstGeom prst="rect">
            <a:avLst/>
          </a:prstGeom>
        </p:spPr>
      </p:pic>
    </p:spTree>
    <p:extLst>
      <p:ext uri="{BB962C8B-B14F-4D97-AF65-F5344CB8AC3E}">
        <p14:creationId xmlns:p14="http://schemas.microsoft.com/office/powerpoint/2010/main" val="215722837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ac-mock-up-diferents-vi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954752"/>
            <a:ext cx="4419600" cy="3684048"/>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es-ES" dirty="0"/>
              <a:t>Preguntas</a:t>
            </a:r>
            <a:r>
              <a:rPr lang="en-JM" dirty="0"/>
              <a:t> </a:t>
            </a:r>
            <a:endParaRPr lang="en-US" dirty="0"/>
          </a:p>
        </p:txBody>
      </p:sp>
      <p:sp>
        <p:nvSpPr>
          <p:cNvPr id="3" name="Text Placeholder 2"/>
          <p:cNvSpPr>
            <a:spLocks noGrp="1"/>
          </p:cNvSpPr>
          <p:nvPr>
            <p:ph type="body" sz="quarter" idx="23"/>
          </p:nvPr>
        </p:nvSpPr>
        <p:spPr/>
        <p:txBody>
          <a:bodyPr vert="horz" lIns="91440" tIns="45720" rIns="91440" bIns="45720" rtlCol="0">
            <a:noAutofit/>
          </a:bodyPr>
          <a:lstStyle/>
          <a:p>
            <a:r>
              <a:rPr lang="es-ES" i="0" dirty="0">
                <a:solidFill>
                  <a:schemeClr val="tx1">
                    <a:lumMod val="65000"/>
                    <a:lumOff val="35000"/>
                  </a:schemeClr>
                </a:solidFill>
                <a:effectLst>
                  <a:outerShdw blurRad="38100" dist="38100" dir="2700000" algn="tl">
                    <a:srgbClr val="000000">
                      <a:alpha val="43137"/>
                    </a:srgbClr>
                  </a:outerShdw>
                </a:effectLst>
              </a:rPr>
              <a:t>8. Especificación Técnica UNE 71404 TS</a:t>
            </a:r>
          </a:p>
        </p:txBody>
      </p:sp>
      <p:pic>
        <p:nvPicPr>
          <p:cNvPr id="4" name="Imagen 3">
            <a:extLst>
              <a:ext uri="{FF2B5EF4-FFF2-40B4-BE49-F238E27FC236}">
                <a16:creationId xmlns:a16="http://schemas.microsoft.com/office/drawing/2014/main" id="{C815A031-9260-055A-6AB9-AF76AE89D1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95600" y="2286000"/>
            <a:ext cx="3657600" cy="2209800"/>
          </a:xfrm>
          <a:prstGeom prst="rect">
            <a:avLst/>
          </a:prstGeom>
        </p:spPr>
      </p:pic>
    </p:spTree>
    <p:extLst>
      <p:ext uri="{BB962C8B-B14F-4D97-AF65-F5344CB8AC3E}">
        <p14:creationId xmlns:p14="http://schemas.microsoft.com/office/powerpoint/2010/main" val="8562336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6CB07E-F2A1-C8FE-93D2-F2FC8308AB79}"/>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5522" r="5522"/>
          <a:stretch/>
        </p:blipFill>
        <p:spPr>
          <a:xfrm>
            <a:off x="0" y="0"/>
            <a:ext cx="9144000" cy="6858000"/>
          </a:xfrm>
          <a:prstGeom prst="rect">
            <a:avLst/>
          </a:prstGeom>
        </p:spPr>
      </p:pic>
      <p:sp>
        <p:nvSpPr>
          <p:cNvPr id="8" name="Rectangle 2"/>
          <p:cNvSpPr/>
          <p:nvPr/>
        </p:nvSpPr>
        <p:spPr>
          <a:xfrm>
            <a:off x="762000" y="0"/>
            <a:ext cx="2073031" cy="21600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4000" b="1" dirty="0">
                <a:solidFill>
                  <a:schemeClr val="tx1"/>
                </a:solidFill>
                <a:latin typeface="Open Sans"/>
                <a:cs typeface="Open Sans"/>
              </a:rPr>
              <a:t>9</a:t>
            </a:r>
          </a:p>
          <a:p>
            <a:pPr algn="ctr"/>
            <a:r>
              <a:rPr lang="es-ES" b="1" dirty="0">
                <a:solidFill>
                  <a:schemeClr val="tx1"/>
                </a:solidFill>
                <a:latin typeface="Open Sans"/>
                <a:cs typeface="Open Sans"/>
              </a:rPr>
              <a:t>Conclusiones y Consejos</a:t>
            </a:r>
          </a:p>
          <a:p>
            <a:pPr algn="ctr"/>
            <a:endParaRPr lang="es-ES" b="1" dirty="0">
              <a:solidFill>
                <a:schemeClr val="tx1"/>
              </a:solidFill>
              <a:latin typeface="Open Sans"/>
              <a:cs typeface="Open Sans"/>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07" y="111287"/>
            <a:ext cx="1512126" cy="66882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5638800"/>
            <a:ext cx="1080000" cy="1080000"/>
          </a:xfrm>
          <a:prstGeom prst="rect">
            <a:avLst/>
          </a:prstGeom>
        </p:spPr>
      </p:pic>
    </p:spTree>
    <p:extLst>
      <p:ext uri="{BB962C8B-B14F-4D97-AF65-F5344CB8AC3E}">
        <p14:creationId xmlns:p14="http://schemas.microsoft.com/office/powerpoint/2010/main" val="17369546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9. Conclusiones y Consejos (I)</a:t>
            </a:r>
          </a:p>
        </p:txBody>
      </p:sp>
      <p:sp>
        <p:nvSpPr>
          <p:cNvPr id="4" name="Marcador de contenido 3"/>
          <p:cNvSpPr>
            <a:spLocks noGrp="1"/>
          </p:cNvSpPr>
          <p:nvPr>
            <p:ph idx="1"/>
          </p:nvPr>
        </p:nvSpPr>
        <p:spPr/>
        <p:txBody>
          <a:bodyPr>
            <a:normAutofit/>
          </a:bodyPr>
          <a:lstStyle/>
          <a:p>
            <a:pPr marL="342900" lvl="0" indent="-342900" algn="just">
              <a:lnSpc>
                <a:spcPct val="107000"/>
              </a:lnSpc>
              <a:spcAft>
                <a:spcPts val="800"/>
              </a:spcAft>
              <a:tabLst>
                <a:tab pos="457200" algn="l"/>
              </a:tabLst>
            </a:pPr>
            <a:r>
              <a:rPr lang="es-ES" sz="1800" b="1" dirty="0">
                <a:solidFill>
                  <a:srgbClr val="374151"/>
                </a:solidFill>
                <a:effectLst/>
                <a:latin typeface="Segoe UI" panose="020B0502040204020203" pitchFamily="34" charset="0"/>
                <a:ea typeface="Calibri" panose="020F0502020204030204" pitchFamily="34" charset="0"/>
              </a:rPr>
              <a:t>Establezca Objetivos Claros y Alcanzables:</a:t>
            </a:r>
          </a:p>
          <a:p>
            <a:pPr marL="342900" lvl="0" indent="-342900" algn="just">
              <a:lnSpc>
                <a:spcPct val="107000"/>
              </a:lnSpc>
              <a:spcAft>
                <a:spcPts val="800"/>
              </a:spcAft>
              <a:buFont typeface="Wingdings" panose="05000000000000000000" pitchFamily="2" charset="2"/>
              <a:buChar char="ü"/>
              <a:tabLst>
                <a:tab pos="457200" algn="l"/>
              </a:tabLst>
            </a:pPr>
            <a:r>
              <a:rPr lang="es-ES" sz="1800" dirty="0">
                <a:solidFill>
                  <a:srgbClr val="374151"/>
                </a:solidFill>
                <a:effectLst/>
                <a:latin typeface="Segoe UI" panose="020B0502040204020203" pitchFamily="34" charset="0"/>
                <a:ea typeface="Calibri" panose="020F0502020204030204" pitchFamily="34" charset="0"/>
              </a:rPr>
              <a:t>Defina metas específicas y realistas. Estos objetivos claros actuarán como un faro, guiándolo en su jornada laboral diaria y ayudándole a mantenerse enfocado en las tareas más importantes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103394007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9. Conclusiones y Consejos (II)</a:t>
            </a:r>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dirty="0">
                <a:solidFill>
                  <a:srgbClr val="374151"/>
                </a:solidFill>
                <a:effectLst/>
                <a:latin typeface="Segoe UI" panose="020B0502040204020203" pitchFamily="34" charset="0"/>
                <a:ea typeface="Times New Roman" panose="02020603050405020304" pitchFamily="18" charset="0"/>
              </a:rPr>
              <a:t>Priorice las Tareas de Forma Inteligente:</a:t>
            </a:r>
            <a:r>
              <a:rPr lang="es-ES" sz="1800" dirty="0">
                <a:solidFill>
                  <a:srgbClr val="374151"/>
                </a:solidFill>
                <a:effectLst/>
                <a:latin typeface="Segoe UI" panose="020B0502040204020203" pitchFamily="34" charset="0"/>
                <a:ea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dirty="0">
                <a:solidFill>
                  <a:srgbClr val="374151"/>
                </a:solidFill>
                <a:effectLst/>
                <a:latin typeface="Segoe UI" panose="020B0502040204020203" pitchFamily="34" charset="0"/>
                <a:ea typeface="Times New Roman" panose="02020603050405020304" pitchFamily="18" charset="0"/>
              </a:rPr>
              <a:t>Aprenda a diferenciar entre lo urgente y lo importante. Aborde primero las tareas que tienen un impacto significativo en sus objetivos. Utilice técnicas como la matriz de Eisenhower para priorizar sabiamente.</a:t>
            </a:r>
            <a:endParaRPr lang="es-ES"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356793186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9. Conclusiones y Consejos (III)</a:t>
            </a:r>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dirty="0">
                <a:solidFill>
                  <a:srgbClr val="374151"/>
                </a:solidFill>
                <a:effectLst/>
                <a:latin typeface="Segoe UI" panose="020B0502040204020203" pitchFamily="34" charset="0"/>
                <a:ea typeface="Times New Roman" panose="02020603050405020304" pitchFamily="18" charset="0"/>
              </a:rPr>
              <a:t>Implemente la Técnica Pomodoro:</a:t>
            </a:r>
            <a:r>
              <a:rPr lang="es-ES" sz="1800" dirty="0">
                <a:solidFill>
                  <a:srgbClr val="374151"/>
                </a:solidFill>
                <a:effectLst/>
                <a:latin typeface="Segoe UI" panose="020B0502040204020203" pitchFamily="34" charset="0"/>
                <a:ea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dirty="0">
                <a:solidFill>
                  <a:srgbClr val="374151"/>
                </a:solidFill>
                <a:effectLst/>
                <a:latin typeface="Segoe UI" panose="020B0502040204020203" pitchFamily="34" charset="0"/>
                <a:ea typeface="Times New Roman" panose="02020603050405020304" pitchFamily="18" charset="0"/>
              </a:rPr>
              <a:t>Divida su día en intervalos de trabajo y descanso utilizando la técnica Pomodoro. Trabaje intensamente durante 25 minutos y luego tome un descanso de 5 minutos. Esta estructura aumenta la concentración y la eficiencia.</a:t>
            </a:r>
            <a:endParaRPr lang="es-ES"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79093460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9. Conclusiones y Consejos (IV)</a:t>
            </a:r>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dirty="0">
                <a:solidFill>
                  <a:srgbClr val="374151"/>
                </a:solidFill>
                <a:effectLst/>
                <a:latin typeface="Segoe UI" panose="020B0502040204020203" pitchFamily="34" charset="0"/>
                <a:ea typeface="Times New Roman" panose="02020603050405020304" pitchFamily="18" charset="0"/>
              </a:rPr>
              <a:t>Elimine las Distracciones:</a:t>
            </a:r>
            <a:r>
              <a:rPr lang="es-ES" sz="1800" dirty="0">
                <a:solidFill>
                  <a:srgbClr val="374151"/>
                </a:solidFill>
                <a:effectLst/>
                <a:latin typeface="Segoe UI" panose="020B0502040204020203" pitchFamily="34" charset="0"/>
                <a:ea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dirty="0">
                <a:solidFill>
                  <a:srgbClr val="374151"/>
                </a:solidFill>
                <a:effectLst/>
                <a:latin typeface="Segoe UI" panose="020B0502040204020203" pitchFamily="34" charset="0"/>
                <a:ea typeface="Times New Roman" panose="02020603050405020304" pitchFamily="18" charset="0"/>
              </a:rPr>
              <a:t>Identifique y elimine las distracciones en su entorno laboral. Apague las notificaciones innecesarias y establezca momentos específicos para revisar correos electrónicos y mensajes. Reduzca las interrupciones para mantenerse enfocado.</a:t>
            </a:r>
            <a:endParaRPr lang="es-ES"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354625072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9. Conclusiones y Consejos (V)</a:t>
            </a:r>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dirty="0">
                <a:solidFill>
                  <a:srgbClr val="374151"/>
                </a:solidFill>
                <a:effectLst/>
                <a:latin typeface="Segoe UI" panose="020B0502040204020203" pitchFamily="34" charset="0"/>
                <a:ea typeface="Times New Roman" panose="02020603050405020304" pitchFamily="18" charset="0"/>
              </a:rPr>
              <a:t>Cultive Hábitos de Organización:</a:t>
            </a:r>
            <a:r>
              <a:rPr lang="es-ES" sz="1800" dirty="0">
                <a:solidFill>
                  <a:srgbClr val="374151"/>
                </a:solidFill>
                <a:effectLst/>
                <a:latin typeface="Segoe UI" panose="020B0502040204020203" pitchFamily="34" charset="0"/>
                <a:ea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dirty="0">
                <a:solidFill>
                  <a:srgbClr val="374151"/>
                </a:solidFill>
                <a:effectLst/>
                <a:latin typeface="Segoe UI" panose="020B0502040204020203" pitchFamily="34" charset="0"/>
                <a:ea typeface="Times New Roman" panose="02020603050405020304" pitchFamily="18" charset="0"/>
              </a:rPr>
              <a:t>Mantenga su espacio de trabajo organizado y limpio. Utilice herramientas digitales como aplicaciones de gestión de tareas y calendarios para mantenerse al tanto de sus responsabilidades y plazos.</a:t>
            </a:r>
            <a:endParaRPr lang="es-ES"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1028905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9. Conclusiones y Consejos (VI)</a:t>
            </a:r>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dirty="0">
                <a:solidFill>
                  <a:srgbClr val="374151"/>
                </a:solidFill>
                <a:effectLst/>
                <a:latin typeface="Segoe UI" panose="020B0502040204020203" pitchFamily="34" charset="0"/>
                <a:ea typeface="Times New Roman" panose="02020603050405020304" pitchFamily="18" charset="0"/>
              </a:rPr>
              <a:t>Aprenda a Delegar:</a:t>
            </a:r>
            <a:r>
              <a:rPr lang="es-ES" sz="1800" dirty="0">
                <a:solidFill>
                  <a:srgbClr val="374151"/>
                </a:solidFill>
                <a:effectLst/>
                <a:latin typeface="Segoe UI" panose="020B0502040204020203" pitchFamily="34" charset="0"/>
                <a:ea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dirty="0">
                <a:solidFill>
                  <a:srgbClr val="374151"/>
                </a:solidFill>
                <a:effectLst/>
                <a:latin typeface="Segoe UI" panose="020B0502040204020203" pitchFamily="34" charset="0"/>
                <a:ea typeface="Times New Roman" panose="02020603050405020304" pitchFamily="18" charset="0"/>
              </a:rPr>
              <a:t>No tenga miedo de delegar tareas. Delegar adecuadamente no solo alivia su carga de trabajo, sino que también fomenta un ambiente colaborativo y empodera a los demás.</a:t>
            </a:r>
            <a:endParaRPr lang="es-ES"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1925843347"/>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9. Conclusiones y Consejos (VII)</a:t>
            </a:r>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dirty="0">
                <a:solidFill>
                  <a:srgbClr val="374151"/>
                </a:solidFill>
                <a:effectLst/>
                <a:latin typeface="Segoe UI" panose="020B0502040204020203" pitchFamily="34" charset="0"/>
                <a:ea typeface="Times New Roman" panose="02020603050405020304" pitchFamily="18" charset="0"/>
              </a:rPr>
              <a:t>Fomente la Comunicación Clara y Abierta:</a:t>
            </a:r>
            <a:r>
              <a:rPr lang="es-ES" sz="1800" dirty="0">
                <a:solidFill>
                  <a:srgbClr val="374151"/>
                </a:solidFill>
                <a:effectLst/>
                <a:latin typeface="Segoe UI" panose="020B0502040204020203" pitchFamily="34" charset="0"/>
                <a:ea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dirty="0">
                <a:solidFill>
                  <a:srgbClr val="374151"/>
                </a:solidFill>
                <a:effectLst/>
                <a:latin typeface="Segoe UI" panose="020B0502040204020203" pitchFamily="34" charset="0"/>
                <a:ea typeface="Times New Roman" panose="02020603050405020304" pitchFamily="18" charset="0"/>
              </a:rPr>
              <a:t>Establezca canales de comunicación claros en su equipo. Evite malentendidos fomentando la apertura y la transparencia. Una comunicación efectiva ahorra tiempo y previene errores.</a:t>
            </a:r>
            <a:endParaRPr lang="es-ES"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211498779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9. Conclusiones y Consejos (VIII)</a:t>
            </a:r>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dirty="0">
                <a:solidFill>
                  <a:srgbClr val="374151"/>
                </a:solidFill>
                <a:effectLst/>
                <a:latin typeface="Segoe UI" panose="020B0502040204020203" pitchFamily="34" charset="0"/>
                <a:ea typeface="Times New Roman" panose="02020603050405020304" pitchFamily="18" charset="0"/>
              </a:rPr>
              <a:t>Tome Descansos y Cuide su Bienestar:</a:t>
            </a:r>
            <a:r>
              <a:rPr lang="es-ES" sz="1800" dirty="0">
                <a:solidFill>
                  <a:srgbClr val="374151"/>
                </a:solidFill>
                <a:effectLst/>
                <a:latin typeface="Segoe UI" panose="020B0502040204020203" pitchFamily="34" charset="0"/>
                <a:ea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dirty="0">
                <a:solidFill>
                  <a:srgbClr val="374151"/>
                </a:solidFill>
                <a:effectLst/>
                <a:latin typeface="Segoe UI" panose="020B0502040204020203" pitchFamily="34" charset="0"/>
                <a:ea typeface="Times New Roman" panose="02020603050405020304" pitchFamily="18" charset="0"/>
              </a:rPr>
              <a:t>No subestime el poder del descanso. Tome pequeños descansos durante el día para recargar energías. Asegúrese de dormir lo suficiente y de hacer ejercicio regularmente para mantener su salud física y mental.</a:t>
            </a:r>
            <a:endParaRPr lang="es-ES"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30987773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n-US" dirty="0"/>
              <a:t>TSG4® </a:t>
            </a:r>
            <a:r>
              <a:rPr lang="en-GB" dirty="0"/>
              <a:t>Black Belt</a:t>
            </a:r>
          </a:p>
        </p:txBody>
      </p:sp>
      <p:sp>
        <p:nvSpPr>
          <p:cNvPr id="4" name="Marcador de contenido 3"/>
          <p:cNvSpPr>
            <a:spLocks noGrp="1"/>
          </p:cNvSpPr>
          <p:nvPr>
            <p:ph idx="1"/>
          </p:nvPr>
        </p:nvSpPr>
        <p:spPr/>
        <p:txBody>
          <a:bodyPr/>
          <a:lstStyle/>
          <a:p>
            <a:r>
              <a:rPr lang="es-ES" b="1" dirty="0"/>
              <a:t>TSG4® Black Belt</a:t>
            </a:r>
          </a:p>
          <a:p>
            <a:r>
              <a:rPr lang="es-ES" dirty="0"/>
              <a:t>Certifica a Implantadores de Buenas Prácticas con la Metodología de Gestión del Tiempo Time Slot Governance TSG4® </a:t>
            </a:r>
          </a:p>
          <a:p>
            <a:endParaRPr lang="en-GB" dirty="0"/>
          </a:p>
        </p:txBody>
      </p:sp>
      <p:sp>
        <p:nvSpPr>
          <p:cNvPr id="5" name="Marcador de texto 4"/>
          <p:cNvSpPr>
            <a:spLocks noGrp="1"/>
          </p:cNvSpPr>
          <p:nvPr>
            <p:ph type="body" sz="quarter" idx="23"/>
          </p:nvPr>
        </p:nvSpPr>
        <p:spPr/>
        <p:txBody>
          <a:bodyPr/>
          <a:lstStyle/>
          <a:p>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n-GB"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000" y="2880000"/>
            <a:ext cx="3240000" cy="3240000"/>
          </a:xfrm>
          <a:prstGeom prst="rect">
            <a:avLst/>
          </a:prstGeom>
        </p:spPr>
      </p:pic>
    </p:spTree>
    <p:extLst>
      <p:ext uri="{BB962C8B-B14F-4D97-AF65-F5344CB8AC3E}">
        <p14:creationId xmlns:p14="http://schemas.microsoft.com/office/powerpoint/2010/main" val="2042395084"/>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9. Conclusiones y Consejos (IX)</a:t>
            </a:r>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dirty="0">
                <a:solidFill>
                  <a:srgbClr val="374151"/>
                </a:solidFill>
                <a:effectLst/>
                <a:latin typeface="Segoe UI" panose="020B0502040204020203" pitchFamily="34" charset="0"/>
                <a:ea typeface="Times New Roman" panose="02020603050405020304" pitchFamily="18" charset="0"/>
              </a:rPr>
              <a:t>Revise y Ajuste Continuo:</a:t>
            </a:r>
            <a:r>
              <a:rPr lang="es-ES" sz="1800" dirty="0">
                <a:solidFill>
                  <a:srgbClr val="374151"/>
                </a:solidFill>
                <a:effectLst/>
                <a:latin typeface="Segoe UI" panose="020B0502040204020203" pitchFamily="34" charset="0"/>
                <a:ea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dirty="0">
                <a:solidFill>
                  <a:srgbClr val="374151"/>
                </a:solidFill>
                <a:effectLst/>
                <a:latin typeface="Segoe UI" panose="020B0502040204020203" pitchFamily="34" charset="0"/>
                <a:ea typeface="Times New Roman" panose="02020603050405020304" pitchFamily="18" charset="0"/>
              </a:rPr>
              <a:t>Regularmente, evalúe su enfoque de productividad. ¿Está funcionando? ¿Hay áreas para mejorar? Esté dispuesto a ajustar su enfoque según las necesidades cambiantes y aprenda de los éxitos y fracasos pasados.</a:t>
            </a:r>
            <a:endParaRPr lang="es-ES"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357653759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9. Conclusiones y Consejos (X)</a:t>
            </a:r>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dirty="0">
                <a:solidFill>
                  <a:srgbClr val="374151"/>
                </a:solidFill>
                <a:effectLst/>
                <a:latin typeface="Segoe UI" panose="020B0502040204020203" pitchFamily="34" charset="0"/>
                <a:ea typeface="Times New Roman" panose="02020603050405020304" pitchFamily="18" charset="0"/>
              </a:rPr>
              <a:t>Celebre los Logros y Aprenda de los Errores:</a:t>
            </a:r>
            <a:r>
              <a:rPr lang="es-ES" sz="1800" dirty="0">
                <a:solidFill>
                  <a:srgbClr val="374151"/>
                </a:solidFill>
                <a:effectLst/>
                <a:latin typeface="Segoe UI" panose="020B0502040204020203" pitchFamily="34" charset="0"/>
                <a:ea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dirty="0">
                <a:solidFill>
                  <a:srgbClr val="374151"/>
                </a:solidFill>
                <a:effectLst/>
                <a:latin typeface="Segoe UI" panose="020B0502040204020203" pitchFamily="34" charset="0"/>
                <a:ea typeface="Times New Roman" panose="02020603050405020304" pitchFamily="18" charset="0"/>
              </a:rPr>
              <a:t>Celebre sus logros y los de su equipo, por pequeños que sean. Reconozca el trabajo bien hecho y aprenda de los errores. La reflexión constante contribuirá a una mejora continua en su enfoque de productividad.</a:t>
            </a:r>
            <a:endParaRPr lang="es-ES"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256816035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ac-mock-up-diferents-vi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954752"/>
            <a:ext cx="4419600" cy="3684048"/>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es-ES" dirty="0"/>
              <a:t>Preguntas</a:t>
            </a:r>
            <a:r>
              <a:rPr lang="en-JM" dirty="0"/>
              <a:t> </a:t>
            </a:r>
            <a:endParaRPr lang="en-US" dirty="0"/>
          </a:p>
        </p:txBody>
      </p:sp>
      <p:sp>
        <p:nvSpPr>
          <p:cNvPr id="3" name="Text Placeholder 2"/>
          <p:cNvSpPr>
            <a:spLocks noGrp="1"/>
          </p:cNvSpPr>
          <p:nvPr>
            <p:ph type="body" sz="quarter" idx="23"/>
          </p:nvPr>
        </p:nvSpPr>
        <p:spPr/>
        <p:txBody>
          <a:bodyPr vert="horz" lIns="91440" tIns="45720" rIns="91440" bIns="45720" rtlCol="0">
            <a:noAutofit/>
          </a:bodyPr>
          <a:lstStyle/>
          <a:p>
            <a:r>
              <a:rPr lang="es-ES" b="0" i="0" dirty="0">
                <a:solidFill>
                  <a:srgbClr val="595959"/>
                </a:solidFill>
                <a:latin typeface="Montserrat" panose="02000505000000020004" pitchFamily="2" charset="0"/>
                <a:ea typeface="Open Sans Semibold" pitchFamily="34" charset="0"/>
              </a:rPr>
              <a:t>9</a:t>
            </a:r>
            <a:r>
              <a:rPr lang="es-ES" b="0" i="0" dirty="0">
                <a:solidFill>
                  <a:srgbClr val="595959"/>
                </a:solidFill>
                <a:effectLst/>
                <a:latin typeface="Montserrat" panose="02000505000000020004" pitchFamily="2" charset="0"/>
                <a:ea typeface="Open Sans Semibold" pitchFamily="34" charset="0"/>
              </a:rPr>
              <a:t>. Conclusiones y Consejos</a:t>
            </a:r>
          </a:p>
        </p:txBody>
      </p:sp>
      <p:pic>
        <p:nvPicPr>
          <p:cNvPr id="4" name="Imagen 3">
            <a:extLst>
              <a:ext uri="{FF2B5EF4-FFF2-40B4-BE49-F238E27FC236}">
                <a16:creationId xmlns:a16="http://schemas.microsoft.com/office/drawing/2014/main" id="{C815A031-9260-055A-6AB9-AF76AE89D1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95600" y="2286000"/>
            <a:ext cx="3657600" cy="2209800"/>
          </a:xfrm>
          <a:prstGeom prst="rect">
            <a:avLst/>
          </a:prstGeom>
        </p:spPr>
      </p:pic>
    </p:spTree>
    <p:extLst>
      <p:ext uri="{BB962C8B-B14F-4D97-AF65-F5344CB8AC3E}">
        <p14:creationId xmlns:p14="http://schemas.microsoft.com/office/powerpoint/2010/main" val="18738105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6CB07E-F2A1-C8FE-93D2-F2FC8308AB79}"/>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5522" r="5522"/>
          <a:stretch/>
        </p:blipFill>
        <p:spPr>
          <a:xfrm>
            <a:off x="0" y="0"/>
            <a:ext cx="9144000" cy="6858000"/>
          </a:xfrm>
          <a:prstGeom prst="rect">
            <a:avLst/>
          </a:prstGeom>
        </p:spPr>
      </p:pic>
      <p:sp>
        <p:nvSpPr>
          <p:cNvPr id="8" name="Rectangle 2"/>
          <p:cNvSpPr/>
          <p:nvPr/>
        </p:nvSpPr>
        <p:spPr>
          <a:xfrm>
            <a:off x="762000" y="0"/>
            <a:ext cx="2073031" cy="21600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4000" b="1" dirty="0">
                <a:solidFill>
                  <a:schemeClr val="tx1"/>
                </a:solidFill>
                <a:latin typeface="Open Sans"/>
                <a:cs typeface="Open Sans"/>
              </a:rPr>
              <a:t>10</a:t>
            </a:r>
          </a:p>
          <a:p>
            <a:pPr algn="ctr"/>
            <a:r>
              <a:rPr lang="es-ES" b="1" dirty="0">
                <a:solidFill>
                  <a:schemeClr val="tx1"/>
                </a:solidFill>
                <a:latin typeface="Open Sans"/>
                <a:cs typeface="Open Sans"/>
              </a:rPr>
              <a:t>Examen de Certificación</a:t>
            </a:r>
          </a:p>
          <a:p>
            <a:pPr algn="ctr"/>
            <a:r>
              <a:rPr lang="es-ES" b="1" dirty="0">
                <a:solidFill>
                  <a:schemeClr val="tx1"/>
                </a:solidFill>
                <a:latin typeface="Open Sans"/>
                <a:cs typeface="Open Sans"/>
              </a:rPr>
              <a:t>TSG4®</a:t>
            </a:r>
          </a:p>
          <a:p>
            <a:pPr algn="ctr"/>
            <a:r>
              <a:rPr lang="es-ES" b="1" dirty="0">
                <a:solidFill>
                  <a:schemeClr val="tx1"/>
                </a:solidFill>
                <a:latin typeface="Open Sans"/>
                <a:cs typeface="Open Sans"/>
              </a:rPr>
              <a:t>Yellow Belt</a:t>
            </a:r>
          </a:p>
          <a:p>
            <a:pPr algn="ctr"/>
            <a:endParaRPr lang="es-ES" b="1" dirty="0">
              <a:solidFill>
                <a:schemeClr val="tx1"/>
              </a:solidFill>
              <a:latin typeface="Open Sans"/>
              <a:cs typeface="Open Sans"/>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07" y="111287"/>
            <a:ext cx="1512126" cy="66882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5638800"/>
            <a:ext cx="1080000" cy="1080000"/>
          </a:xfrm>
          <a:prstGeom prst="rect">
            <a:avLst/>
          </a:prstGeom>
        </p:spPr>
      </p:pic>
    </p:spTree>
    <p:extLst>
      <p:ext uri="{BB962C8B-B14F-4D97-AF65-F5344CB8AC3E}">
        <p14:creationId xmlns:p14="http://schemas.microsoft.com/office/powerpoint/2010/main" val="155913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10. Examen de Certificación</a:t>
            </a:r>
            <a:endParaRPr lang="en-GB" dirty="0"/>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p:txBody>
      </p:sp>
      <p:pic>
        <p:nvPicPr>
          <p:cNvPr id="7" name="Imagen 6">
            <a:extLst>
              <a:ext uri="{FF2B5EF4-FFF2-40B4-BE49-F238E27FC236}">
                <a16:creationId xmlns:a16="http://schemas.microsoft.com/office/drawing/2014/main" id="{5BCE1C6A-33E1-EE82-87A3-CCC21D7B9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0000"/>
            <a:ext cx="9144000" cy="4320000"/>
          </a:xfrm>
          <a:prstGeom prst="rect">
            <a:avLst/>
          </a:prstGeom>
          <a:noFill/>
          <a:ln w="88900" cap="sq">
            <a:noFill/>
            <a:miter lim="800000"/>
          </a:ln>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351927642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ac-mock-up-diferents-vi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954752"/>
            <a:ext cx="4419600" cy="3684048"/>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es-ES" dirty="0"/>
              <a:t>Preguntas</a:t>
            </a:r>
            <a:endParaRPr lang="en-US" dirty="0"/>
          </a:p>
        </p:txBody>
      </p:sp>
      <p:sp>
        <p:nvSpPr>
          <p:cNvPr id="3" name="Text Placeholder 2"/>
          <p:cNvSpPr>
            <a:spLocks noGrp="1"/>
          </p:cNvSpPr>
          <p:nvPr>
            <p:ph type="body" sz="quarter" idx="23"/>
          </p:nvPr>
        </p:nvSpPr>
        <p:spPr/>
        <p:txBody>
          <a:bodyPr vert="horz" lIns="91440" tIns="45720" rIns="91440" bIns="45720" rtlCol="0">
            <a:noAutofit/>
          </a:bodyPr>
          <a:lstStyle/>
          <a:p>
            <a:r>
              <a:rPr lang="es-ES" b="0" i="0" dirty="0">
                <a:solidFill>
                  <a:srgbClr val="595959"/>
                </a:solidFill>
                <a:latin typeface="Montserrat" panose="02000505000000020004" pitchFamily="2" charset="0"/>
                <a:ea typeface="Open Sans Semibold" pitchFamily="34" charset="0"/>
              </a:rPr>
              <a:t>10</a:t>
            </a:r>
            <a:r>
              <a:rPr lang="es-ES" b="0" i="0" dirty="0">
                <a:solidFill>
                  <a:srgbClr val="595959"/>
                </a:solidFill>
                <a:effectLst/>
                <a:latin typeface="Montserrat" panose="02000505000000020004" pitchFamily="2" charset="0"/>
                <a:ea typeface="Open Sans Semibold" pitchFamily="34" charset="0"/>
              </a:rPr>
              <a:t>. Examen de Certificación</a:t>
            </a:r>
          </a:p>
        </p:txBody>
      </p:sp>
      <p:pic>
        <p:nvPicPr>
          <p:cNvPr id="4" name="Imagen 3">
            <a:extLst>
              <a:ext uri="{FF2B5EF4-FFF2-40B4-BE49-F238E27FC236}">
                <a16:creationId xmlns:a16="http://schemas.microsoft.com/office/drawing/2014/main" id="{92238EE2-49A3-E9A6-8904-75658F3945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95600" y="2286000"/>
            <a:ext cx="3657600" cy="2209800"/>
          </a:xfrm>
          <a:prstGeom prst="rect">
            <a:avLst/>
          </a:prstGeom>
        </p:spPr>
      </p:pic>
    </p:spTree>
    <p:extLst>
      <p:ext uri="{BB962C8B-B14F-4D97-AF65-F5344CB8AC3E}">
        <p14:creationId xmlns:p14="http://schemas.microsoft.com/office/powerpoint/2010/main" val="41726859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7660832-1B60-387C-235D-D176881F9AC8}"/>
              </a:ext>
            </a:extLst>
          </p:cNvPr>
          <p:cNvPicPr>
            <a:picLocks noChangeAspect="1"/>
          </p:cNvPicPr>
          <p:nvPr/>
        </p:nvPicPr>
        <p:blipFill>
          <a:blip r:embed="rId2">
            <a:extLst>
              <a:ext uri="{28A0092B-C50C-407E-A947-70E740481C1C}">
                <a14:useLocalDpi xmlns:a14="http://schemas.microsoft.com/office/drawing/2010/main" val="0"/>
              </a:ext>
            </a:extLst>
          </a:blip>
          <a:srcRect l="5522" r="5522"/>
          <a:stretch/>
        </p:blipFill>
        <p:spPr>
          <a:xfrm>
            <a:off x="0" y="0"/>
            <a:ext cx="9144000" cy="6858000"/>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07" y="111287"/>
            <a:ext cx="1512126" cy="668825"/>
          </a:xfrm>
          <a:prstGeom prst="rect">
            <a:avLst/>
          </a:prstGeom>
        </p:spPr>
      </p:pic>
      <p:sp>
        <p:nvSpPr>
          <p:cNvPr id="8" name="Rectangle 2">
            <a:extLst>
              <a:ext uri="{FF2B5EF4-FFF2-40B4-BE49-F238E27FC236}">
                <a16:creationId xmlns:a16="http://schemas.microsoft.com/office/drawing/2014/main" id="{0E4A0C8B-1730-60A2-16F5-B838EFF7203E}"/>
              </a:ext>
            </a:extLst>
          </p:cNvPr>
          <p:cNvSpPr/>
          <p:nvPr/>
        </p:nvSpPr>
        <p:spPr>
          <a:xfrm>
            <a:off x="0" y="2647949"/>
            <a:ext cx="9144000" cy="1752600"/>
          </a:xfrm>
          <a:prstGeom prst="rect">
            <a:avLst/>
          </a:prstGeom>
          <a:solidFill>
            <a:srgbClr val="F7D341">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latin typeface="Open Sans"/>
              <a:cs typeface="Open Sans"/>
            </a:endParaRPr>
          </a:p>
        </p:txBody>
      </p:sp>
      <p:sp>
        <p:nvSpPr>
          <p:cNvPr id="10" name="TextBox 10">
            <a:extLst>
              <a:ext uri="{FF2B5EF4-FFF2-40B4-BE49-F238E27FC236}">
                <a16:creationId xmlns:a16="http://schemas.microsoft.com/office/drawing/2014/main" id="{E5F92835-FF9E-BF07-4BA9-64ECE5E5C511}"/>
              </a:ext>
            </a:extLst>
          </p:cNvPr>
          <p:cNvSpPr txBox="1">
            <a:spLocks noChangeArrowheads="1"/>
          </p:cNvSpPr>
          <p:nvPr/>
        </p:nvSpPr>
        <p:spPr bwMode="auto">
          <a:xfrm>
            <a:off x="211510" y="2708920"/>
            <a:ext cx="87209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s-ES" altLang="es-ES" sz="2200" b="1" dirty="0">
                <a:effectLst>
                  <a:outerShdw blurRad="38100" dist="38100" dir="2700000" algn="tl">
                    <a:srgbClr val="000000">
                      <a:alpha val="43137"/>
                    </a:srgbClr>
                  </a:outerShdw>
                </a:effectLst>
                <a:latin typeface="Open Sans" charset="0"/>
              </a:rPr>
              <a:t>Curso de Certificación en Gestión del Tiempo</a:t>
            </a:r>
          </a:p>
          <a:p>
            <a:r>
              <a:rPr lang="es-ES" altLang="es-ES" sz="3200" b="1" dirty="0">
                <a:effectLst>
                  <a:outerShdw blurRad="38100" dist="38100" dir="2700000" algn="tl">
                    <a:srgbClr val="000000">
                      <a:alpha val="43137"/>
                    </a:srgbClr>
                  </a:outerShdw>
                </a:effectLst>
                <a:latin typeface="Open Sans" charset="0"/>
              </a:rPr>
              <a:t>Time Slot Governance TSG4® Yellow Belt</a:t>
            </a:r>
          </a:p>
        </p:txBody>
      </p:sp>
      <p:sp>
        <p:nvSpPr>
          <p:cNvPr id="11" name="TextBox 9">
            <a:extLst>
              <a:ext uri="{FF2B5EF4-FFF2-40B4-BE49-F238E27FC236}">
                <a16:creationId xmlns:a16="http://schemas.microsoft.com/office/drawing/2014/main" id="{7D2993BE-E5B1-2E55-8345-97D73085E8FF}"/>
              </a:ext>
            </a:extLst>
          </p:cNvPr>
          <p:cNvSpPr txBox="1">
            <a:spLocks noChangeArrowheads="1"/>
          </p:cNvSpPr>
          <p:nvPr/>
        </p:nvSpPr>
        <p:spPr bwMode="auto">
          <a:xfrm>
            <a:off x="211510" y="3603146"/>
            <a:ext cx="8183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GB" altLang="es-ES" sz="2000" b="1" dirty="0">
                <a:effectLst>
                  <a:outerShdw blurRad="38100" dist="38100" dir="2700000" algn="tl">
                    <a:srgbClr val="000000">
                      <a:alpha val="43137"/>
                    </a:srgbClr>
                  </a:outerShdw>
                </a:effectLst>
                <a:latin typeface="Open Sans" charset="0"/>
              </a:rPr>
              <a:t>Javier Peris</a:t>
            </a:r>
          </a:p>
          <a:p>
            <a:r>
              <a:rPr lang="en-US" altLang="es-ES" sz="1200" b="1" dirty="0">
                <a:effectLst>
                  <a:outerShdw blurRad="38100" dist="38100" dir="2700000" algn="tl">
                    <a:srgbClr val="000000">
                      <a:alpha val="43137"/>
                    </a:srgbClr>
                  </a:outerShdw>
                </a:effectLst>
                <a:latin typeface="Open Sans" charset="0"/>
              </a:rPr>
              <a:t>Senior Business Strategist &amp; Best Practices Specialist</a:t>
            </a:r>
            <a:endParaRPr lang="en-US" altLang="es-ES" sz="1200" b="1" dirty="0">
              <a:effectLst>
                <a:outerShdw blurRad="38100" dist="38100" dir="2700000" algn="tl">
                  <a:srgbClr val="000000">
                    <a:alpha val="43137"/>
                  </a:srgbClr>
                </a:outerShdw>
              </a:effectLst>
              <a:latin typeface="+mj-lt"/>
            </a:endParaRPr>
          </a:p>
        </p:txBody>
      </p:sp>
      <p:pic>
        <p:nvPicPr>
          <p:cNvPr id="12" name="Imagen 11">
            <a:extLst>
              <a:ext uri="{FF2B5EF4-FFF2-40B4-BE49-F238E27FC236}">
                <a16:creationId xmlns:a16="http://schemas.microsoft.com/office/drawing/2014/main" id="{F5BF999D-98E2-C011-477D-74B6F386B7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4800" y="190498"/>
            <a:ext cx="1333502" cy="1333502"/>
          </a:xfrm>
          <a:prstGeom prst="rect">
            <a:avLst/>
          </a:prstGeom>
        </p:spPr>
      </p:pic>
      <p:pic>
        <p:nvPicPr>
          <p:cNvPr id="14" name="Imagen 13">
            <a:extLst>
              <a:ext uri="{FF2B5EF4-FFF2-40B4-BE49-F238E27FC236}">
                <a16:creationId xmlns:a16="http://schemas.microsoft.com/office/drawing/2014/main" id="{A0B0D48C-6D54-6B95-D24E-ADED426559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5181600"/>
            <a:ext cx="1537200" cy="1537200"/>
          </a:xfrm>
          <a:prstGeom prst="rect">
            <a:avLst/>
          </a:prstGeom>
        </p:spPr>
      </p:pic>
      <p:sp>
        <p:nvSpPr>
          <p:cNvPr id="13" name="CuadroTexto 12">
            <a:extLst>
              <a:ext uri="{FF2B5EF4-FFF2-40B4-BE49-F238E27FC236}">
                <a16:creationId xmlns:a16="http://schemas.microsoft.com/office/drawing/2014/main" id="{FC72447E-CD6E-98B7-6919-4B9FEA40BE67}"/>
              </a:ext>
            </a:extLst>
          </p:cNvPr>
          <p:cNvSpPr txBox="1"/>
          <p:nvPr/>
        </p:nvSpPr>
        <p:spPr>
          <a:xfrm>
            <a:off x="4860313" y="3500532"/>
            <a:ext cx="4034570" cy="707886"/>
          </a:xfrm>
          <a:prstGeom prst="rect">
            <a:avLst/>
          </a:prstGeom>
          <a:noFill/>
        </p:spPr>
        <p:txBody>
          <a:bodyPr wrap="square" rtlCol="0">
            <a:spAutoFit/>
          </a:bodyPr>
          <a:lstStyle/>
          <a:p>
            <a:pPr algn="ctr"/>
            <a:r>
              <a:rPr lang="es-ES" sz="4000" dirty="0">
                <a:latin typeface="Forte" panose="03060902040502070203" pitchFamily="66" charset="0"/>
              </a:rPr>
              <a:t>Muchas Gracias!</a:t>
            </a:r>
          </a:p>
        </p:txBody>
      </p:sp>
    </p:spTree>
    <p:extLst>
      <p:ext uri="{BB962C8B-B14F-4D97-AF65-F5344CB8AC3E}">
        <p14:creationId xmlns:p14="http://schemas.microsoft.com/office/powerpoint/2010/main" val="1653792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n-US" dirty="0"/>
              <a:t>TSG4® </a:t>
            </a:r>
            <a:r>
              <a:rPr lang="en-GB" dirty="0"/>
              <a:t>Sensei</a:t>
            </a:r>
          </a:p>
        </p:txBody>
      </p:sp>
      <p:sp>
        <p:nvSpPr>
          <p:cNvPr id="4" name="Marcador de contenido 3"/>
          <p:cNvSpPr>
            <a:spLocks noGrp="1"/>
          </p:cNvSpPr>
          <p:nvPr>
            <p:ph idx="1"/>
          </p:nvPr>
        </p:nvSpPr>
        <p:spPr/>
        <p:txBody>
          <a:bodyPr/>
          <a:lstStyle/>
          <a:p>
            <a:r>
              <a:rPr lang="es-ES" b="1" dirty="0"/>
              <a:t>TSG4® Sensei</a:t>
            </a:r>
          </a:p>
          <a:p>
            <a:r>
              <a:rPr lang="es-ES" dirty="0"/>
              <a:t>Certifica a Formadores para la Enseñanza de la Metodología de Gestión del Tiempo Time Slot Governance TSG4® </a:t>
            </a:r>
          </a:p>
          <a:p>
            <a:endParaRPr lang="en-GB" dirty="0"/>
          </a:p>
        </p:txBody>
      </p:sp>
      <p:sp>
        <p:nvSpPr>
          <p:cNvPr id="5" name="Marcador de texto 4"/>
          <p:cNvSpPr>
            <a:spLocks noGrp="1"/>
          </p:cNvSpPr>
          <p:nvPr>
            <p:ph type="body" sz="quarter" idx="23"/>
          </p:nvPr>
        </p:nvSpPr>
        <p:spPr/>
        <p:txBody>
          <a:bodyPr/>
          <a:lstStyle/>
          <a:p>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n-GB"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000" y="2880000"/>
            <a:ext cx="3240000" cy="3240000"/>
          </a:xfrm>
          <a:prstGeom prst="rect">
            <a:avLst/>
          </a:prstGeom>
        </p:spPr>
      </p:pic>
    </p:spTree>
    <p:extLst>
      <p:ext uri="{BB962C8B-B14F-4D97-AF65-F5344CB8AC3E}">
        <p14:creationId xmlns:p14="http://schemas.microsoft.com/office/powerpoint/2010/main" val="8199593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es-ES" dirty="0"/>
              <a:t>Asignatura de los Masters</a:t>
            </a:r>
          </a:p>
        </p:txBody>
      </p:sp>
      <p:pic>
        <p:nvPicPr>
          <p:cNvPr id="6" name="Imagen 5">
            <a:extLst>
              <a:ext uri="{FF2B5EF4-FFF2-40B4-BE49-F238E27FC236}">
                <a16:creationId xmlns:a16="http://schemas.microsoft.com/office/drawing/2014/main" id="{E12696B3-0835-B1E1-4CC2-7E67963649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0600" y="1616775"/>
            <a:ext cx="3054193" cy="4286849"/>
          </a:xfrm>
          <a:prstGeom prst="rect">
            <a:avLst/>
          </a:prstGeom>
          <a:no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n 7">
            <a:extLst>
              <a:ext uri="{FF2B5EF4-FFF2-40B4-BE49-F238E27FC236}">
                <a16:creationId xmlns:a16="http://schemas.microsoft.com/office/drawing/2014/main" id="{806F49D0-CD82-7B50-B6E1-AF1F2D07FB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53000" y="1615888"/>
            <a:ext cx="3055457" cy="4288623"/>
          </a:xfrm>
          <a:prstGeom prst="rect">
            <a:avLst/>
          </a:prstGeom>
          <a:no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Marcador de texto 4">
            <a:extLst>
              <a:ext uri="{FF2B5EF4-FFF2-40B4-BE49-F238E27FC236}">
                <a16:creationId xmlns:a16="http://schemas.microsoft.com/office/drawing/2014/main" id="{DEBA2D50-1640-487B-29E5-F93AA7CCC73C}"/>
              </a:ext>
            </a:extLst>
          </p:cNvPr>
          <p:cNvSpPr>
            <a:spLocks noGrp="1"/>
          </p:cNvSpPr>
          <p:nvPr>
            <p:ph type="body" sz="quarter" idx="23"/>
          </p:nvPr>
        </p:nvSpPr>
        <p:spPr/>
        <p:txBody>
          <a:bodyPr/>
          <a:lstStyle/>
          <a:p>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s-ES" dirty="0"/>
          </a:p>
        </p:txBody>
      </p:sp>
    </p:spTree>
    <p:extLst>
      <p:ext uri="{BB962C8B-B14F-4D97-AF65-F5344CB8AC3E}">
        <p14:creationId xmlns:p14="http://schemas.microsoft.com/office/powerpoint/2010/main" val="81799968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es-ES" dirty="0"/>
              <a:t>Asignatura de los Masters</a:t>
            </a:r>
          </a:p>
        </p:txBody>
      </p:sp>
      <p:pic>
        <p:nvPicPr>
          <p:cNvPr id="6" name="Imagen 5">
            <a:extLst>
              <a:ext uri="{FF2B5EF4-FFF2-40B4-BE49-F238E27FC236}">
                <a16:creationId xmlns:a16="http://schemas.microsoft.com/office/drawing/2014/main" id="{E12696B3-0835-B1E1-4CC2-7E67963649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99200" y="1464647"/>
            <a:ext cx="3545600" cy="4976586"/>
          </a:xfrm>
          <a:prstGeom prst="rect">
            <a:avLst/>
          </a:prstGeom>
          <a:no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Marcador de texto 4">
            <a:extLst>
              <a:ext uri="{FF2B5EF4-FFF2-40B4-BE49-F238E27FC236}">
                <a16:creationId xmlns:a16="http://schemas.microsoft.com/office/drawing/2014/main" id="{2E21A679-435A-F7BC-2671-E45880F8CE19}"/>
              </a:ext>
            </a:extLst>
          </p:cNvPr>
          <p:cNvSpPr>
            <a:spLocks noGrp="1"/>
          </p:cNvSpPr>
          <p:nvPr>
            <p:ph type="body" sz="quarter" idx="23"/>
          </p:nvPr>
        </p:nvSpPr>
        <p:spPr/>
        <p:txBody>
          <a:bodyPr/>
          <a:lstStyle/>
          <a:p>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s-ES" dirty="0"/>
          </a:p>
        </p:txBody>
      </p:sp>
    </p:spTree>
    <p:extLst>
      <p:ext uri="{BB962C8B-B14F-4D97-AF65-F5344CB8AC3E}">
        <p14:creationId xmlns:p14="http://schemas.microsoft.com/office/powerpoint/2010/main" val="1773159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n-GB" dirty="0"/>
              <a:t>Time Slot Governance TSG4®</a:t>
            </a:r>
          </a:p>
        </p:txBody>
      </p:sp>
      <p:sp>
        <p:nvSpPr>
          <p:cNvPr id="5" name="Marcador de texto 4"/>
          <p:cNvSpPr>
            <a:spLocks noGrp="1"/>
          </p:cNvSpPr>
          <p:nvPr>
            <p:ph type="body" sz="quarter" idx="2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buFont typeface="Arial" pitchFamily="34" charset="0"/>
            </a:pPr>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n-GB" b="0" dirty="0">
              <a:solidFill>
                <a:srgbClr val="595959"/>
              </a:solidFill>
              <a:effectLst/>
              <a:latin typeface="Montserrat" panose="02000505000000020004" pitchFamily="2" charset="0"/>
              <a:ea typeface="Open Sans Semibold" pitchFamily="34" charset="0"/>
              <a:cs typeface="+mn-cs"/>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185707"/>
            <a:ext cx="9144000" cy="3618895"/>
          </a:xfrm>
          <a:prstGeom prst="rect">
            <a:avLst/>
          </a:prstGeom>
        </p:spPr>
      </p:pic>
    </p:spTree>
    <p:extLst>
      <p:ext uri="{BB962C8B-B14F-4D97-AF65-F5344CB8AC3E}">
        <p14:creationId xmlns:p14="http://schemas.microsoft.com/office/powerpoint/2010/main" val="18024798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n-GB" dirty="0"/>
              <a:t>Time Slot Governance TSG4®</a:t>
            </a:r>
          </a:p>
        </p:txBody>
      </p:sp>
      <p:sp>
        <p:nvSpPr>
          <p:cNvPr id="5" name="Marcador de texto 4"/>
          <p:cNvSpPr>
            <a:spLocks noGrp="1"/>
          </p:cNvSpPr>
          <p:nvPr>
            <p:ph type="body" sz="quarter" idx="2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buFont typeface="Arial" pitchFamily="34" charset="0"/>
            </a:pPr>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n-GB" b="0" dirty="0">
              <a:solidFill>
                <a:srgbClr val="595959"/>
              </a:solidFill>
              <a:effectLst/>
              <a:latin typeface="Montserrat" panose="02000505000000020004" pitchFamily="2" charset="0"/>
              <a:ea typeface="Open Sans Semibold" pitchFamily="34" charset="0"/>
              <a:cs typeface="+mn-cs"/>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191055"/>
            <a:ext cx="9144000" cy="3608199"/>
          </a:xfrm>
          <a:prstGeom prst="rect">
            <a:avLst/>
          </a:prstGeom>
        </p:spPr>
      </p:pic>
    </p:spTree>
    <p:extLst>
      <p:ext uri="{BB962C8B-B14F-4D97-AF65-F5344CB8AC3E}">
        <p14:creationId xmlns:p14="http://schemas.microsoft.com/office/powerpoint/2010/main" val="411584979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n-GB" dirty="0"/>
              <a:t>Time Slot Governance TSG4®</a:t>
            </a:r>
          </a:p>
        </p:txBody>
      </p:sp>
      <p:sp>
        <p:nvSpPr>
          <p:cNvPr id="5" name="Marcador de texto 4"/>
          <p:cNvSpPr>
            <a:spLocks noGrp="1"/>
          </p:cNvSpPr>
          <p:nvPr>
            <p:ph type="body" sz="quarter" idx="2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buFont typeface="Arial" pitchFamily="34" charset="0"/>
            </a:pPr>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n-GB" b="0" dirty="0">
              <a:solidFill>
                <a:srgbClr val="595959"/>
              </a:solidFill>
              <a:effectLst/>
              <a:latin typeface="Montserrat" panose="02000505000000020004" pitchFamily="2" charset="0"/>
              <a:ea typeface="Open Sans Semibold" pitchFamily="34" charset="0"/>
              <a:cs typeface="+mn-cs"/>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rcRect/>
          <a:stretch/>
        </p:blipFill>
        <p:spPr>
          <a:xfrm>
            <a:off x="8414" y="2185707"/>
            <a:ext cx="9127172" cy="3618895"/>
          </a:xfrm>
          <a:prstGeom prst="rect">
            <a:avLst/>
          </a:prstGeom>
        </p:spPr>
      </p:pic>
    </p:spTree>
    <p:extLst>
      <p:ext uri="{BB962C8B-B14F-4D97-AF65-F5344CB8AC3E}">
        <p14:creationId xmlns:p14="http://schemas.microsoft.com/office/powerpoint/2010/main" val="15562617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vert="horz" lIns="91440" tIns="45720" rIns="91440" bIns="45720" rtlCol="0" anchor="ctr">
            <a:normAutofit/>
          </a:bodyPr>
          <a:lstStyle/>
          <a:p>
            <a:r>
              <a:rPr lang="es-ES" dirty="0"/>
              <a:t>Derechos Propiedad Intelectual</a:t>
            </a:r>
          </a:p>
        </p:txBody>
      </p:sp>
      <p:sp>
        <p:nvSpPr>
          <p:cNvPr id="10" name="Marcador de contenido 9"/>
          <p:cNvSpPr>
            <a:spLocks noGrp="1"/>
          </p:cNvSpPr>
          <p:nvPr>
            <p:ph idx="1"/>
          </p:nvPr>
        </p:nvSpPr>
        <p:spPr/>
        <p:txBody>
          <a:bodyPr>
            <a:normAutofit fontScale="77500" lnSpcReduction="20000"/>
          </a:bodyPr>
          <a:lstStyle/>
          <a:p>
            <a:pPr marL="0" indent="0" algn="just">
              <a:buNone/>
            </a:pPr>
            <a:r>
              <a:rPr lang="es-ES" sz="1400" dirty="0">
                <a:effectLst/>
                <a:latin typeface="+mj-lt"/>
              </a:rPr>
              <a:t>© 2021 Javier Peris</a:t>
            </a:r>
          </a:p>
          <a:p>
            <a:pPr marL="0" indent="0" algn="just">
              <a:buNone/>
            </a:pPr>
            <a:r>
              <a:rPr lang="es-ES" sz="1400" dirty="0">
                <a:effectLst/>
                <a:latin typeface="+mj-lt"/>
              </a:rPr>
              <a:t>© 2021 Escuela de Gobierno eGob®</a:t>
            </a:r>
          </a:p>
          <a:p>
            <a:pPr marL="0" indent="0" algn="just">
              <a:buNone/>
            </a:pPr>
            <a:r>
              <a:rPr lang="es-ES" sz="1400" dirty="0">
                <a:effectLst/>
                <a:latin typeface="+mj-lt"/>
              </a:rPr>
              <a:t>© 2021 Business&amp;Co.®</a:t>
            </a:r>
          </a:p>
          <a:p>
            <a:pPr algn="just"/>
            <a:endParaRPr lang="en-GB" sz="1400" dirty="0">
              <a:effectLst/>
              <a:latin typeface="+mj-lt"/>
            </a:endParaRPr>
          </a:p>
          <a:p>
            <a:pPr algn="just"/>
            <a:r>
              <a:rPr lang="en-GB" sz="1400" dirty="0">
                <a:effectLst/>
                <a:latin typeface="+mj-lt"/>
              </a:rPr>
              <a:t>Time Slot Governance </a:t>
            </a:r>
            <a:r>
              <a:rPr lang="es-ES" sz="1400" dirty="0">
                <a:effectLst/>
                <a:latin typeface="+mj-lt"/>
              </a:rPr>
              <a:t>TSG4® es una Marca Registrada de Business&amp;Co.®</a:t>
            </a:r>
          </a:p>
          <a:p>
            <a:pPr algn="just"/>
            <a:r>
              <a:rPr lang="es-ES" sz="1400" dirty="0">
                <a:effectLst/>
                <a:latin typeface="+mj-lt"/>
              </a:rPr>
              <a:t>Business&amp;Co.® es una Marca Registrada de </a:t>
            </a:r>
            <a:r>
              <a:rPr lang="en-US" sz="1400" dirty="0">
                <a:effectLst/>
                <a:latin typeface="+mj-lt"/>
              </a:rPr>
              <a:t>Business, Technology &amp; Best Practices</a:t>
            </a:r>
            <a:r>
              <a:rPr lang="es-ES" sz="1400" dirty="0">
                <a:effectLst/>
                <a:latin typeface="+mj-lt"/>
              </a:rPr>
              <a:t>, S.L.</a:t>
            </a:r>
          </a:p>
          <a:p>
            <a:pPr algn="just"/>
            <a:r>
              <a:rPr lang="es-ES" sz="1400" dirty="0">
                <a:effectLst/>
                <a:latin typeface="+mj-lt"/>
              </a:rPr>
              <a:t>Escuela de Gobierno eGob® es una Marca Registrada de </a:t>
            </a:r>
            <a:r>
              <a:rPr lang="en-US" sz="1400" dirty="0">
                <a:effectLst/>
                <a:latin typeface="+mj-lt"/>
              </a:rPr>
              <a:t>Business, Technology &amp; Best Practices</a:t>
            </a:r>
            <a:r>
              <a:rPr lang="es-ES" sz="1400" dirty="0">
                <a:effectLst/>
                <a:latin typeface="+mj-lt"/>
              </a:rPr>
              <a:t>, S.L.</a:t>
            </a:r>
          </a:p>
          <a:p>
            <a:pPr algn="just"/>
            <a:endParaRPr lang="es-ES" sz="1400" dirty="0">
              <a:effectLst/>
              <a:latin typeface="+mj-lt"/>
            </a:endParaRPr>
          </a:p>
          <a:p>
            <a:pPr algn="just"/>
            <a:r>
              <a:rPr lang="en-US" sz="1400" dirty="0">
                <a:effectLst/>
                <a:latin typeface="+mj-lt"/>
              </a:rPr>
              <a:t>Business, Technology &amp; Best Practices</a:t>
            </a:r>
            <a:r>
              <a:rPr lang="es-ES" sz="1400" dirty="0">
                <a:effectLst/>
                <a:latin typeface="+mj-lt"/>
              </a:rPr>
              <a:t>, S.L.</a:t>
            </a:r>
          </a:p>
          <a:p>
            <a:pPr marL="0" indent="0" algn="just">
              <a:buNone/>
            </a:pPr>
            <a:r>
              <a:rPr lang="es-ES" sz="1400" dirty="0">
                <a:effectLst/>
                <a:latin typeface="+mj-lt"/>
              </a:rPr>
              <a:t>C/ Guerrillero Romeu, 1-1 </a:t>
            </a:r>
          </a:p>
          <a:p>
            <a:pPr marL="0" indent="0" algn="just">
              <a:buNone/>
            </a:pPr>
            <a:r>
              <a:rPr lang="es-ES" sz="1400" dirty="0">
                <a:effectLst/>
                <a:latin typeface="+mj-lt"/>
              </a:rPr>
              <a:t>P.O. Box, 35</a:t>
            </a:r>
          </a:p>
          <a:p>
            <a:pPr marL="0" indent="0" algn="just">
              <a:buNone/>
            </a:pPr>
            <a:r>
              <a:rPr lang="es-ES" sz="1400" dirty="0">
                <a:effectLst/>
                <a:latin typeface="+mj-lt"/>
              </a:rPr>
              <a:t>46930-Quart de Poblet (Valencia)</a:t>
            </a:r>
          </a:p>
          <a:p>
            <a:pPr marL="0" indent="0" algn="just">
              <a:buNone/>
            </a:pPr>
            <a:r>
              <a:rPr lang="es-ES" sz="1400" dirty="0">
                <a:effectLst/>
                <a:latin typeface="+mj-lt"/>
              </a:rPr>
              <a:t>España</a:t>
            </a:r>
          </a:p>
          <a:p>
            <a:pPr marL="0" indent="0" algn="just">
              <a:buNone/>
            </a:pPr>
            <a:r>
              <a:rPr lang="es-ES" sz="1400" dirty="0">
                <a:solidFill>
                  <a:schemeClr val="tx1"/>
                </a:solidFill>
                <a:effectLst/>
                <a:latin typeface="+mj-lt"/>
                <a:hlinkClick r:id="rId2"/>
              </a:rPr>
              <a:t>https://javierperis.com</a:t>
            </a:r>
            <a:endParaRPr lang="es-ES" sz="1400" dirty="0">
              <a:solidFill>
                <a:schemeClr val="tx1"/>
              </a:solidFill>
              <a:effectLst/>
              <a:latin typeface="+mj-lt"/>
            </a:endParaRPr>
          </a:p>
          <a:p>
            <a:pPr marL="0" indent="0" algn="just">
              <a:buNone/>
            </a:pPr>
            <a:r>
              <a:rPr lang="es-ES" sz="1400" dirty="0">
                <a:solidFill>
                  <a:schemeClr val="tx1"/>
                </a:solidFill>
                <a:effectLst/>
                <a:latin typeface="+mj-lt"/>
                <a:hlinkClick r:id="rId3"/>
              </a:rPr>
              <a:t>https://escueladegobierno.es</a:t>
            </a:r>
            <a:r>
              <a:rPr lang="es-ES" sz="1400" dirty="0">
                <a:solidFill>
                  <a:schemeClr val="tx1"/>
                </a:solidFill>
                <a:effectLst/>
                <a:latin typeface="+mj-lt"/>
              </a:rPr>
              <a:t> </a:t>
            </a:r>
          </a:p>
          <a:p>
            <a:pPr marL="0" indent="0" algn="just">
              <a:buNone/>
            </a:pPr>
            <a:r>
              <a:rPr lang="es-ES" sz="1400" dirty="0">
                <a:solidFill>
                  <a:schemeClr val="tx1"/>
                </a:solidFill>
                <a:effectLst/>
                <a:latin typeface="+mj-lt"/>
                <a:hlinkClick r:id="rId4"/>
              </a:rPr>
              <a:t>https://businessandcompany.com</a:t>
            </a:r>
            <a:r>
              <a:rPr lang="es-ES" sz="1400" dirty="0">
                <a:solidFill>
                  <a:schemeClr val="tx1"/>
                </a:solidFill>
                <a:effectLst/>
                <a:latin typeface="+mj-lt"/>
              </a:rPr>
              <a:t> </a:t>
            </a:r>
          </a:p>
          <a:p>
            <a:pPr marL="0" indent="0" algn="just">
              <a:buNone/>
            </a:pPr>
            <a:endParaRPr lang="es-ES" sz="1400" dirty="0">
              <a:effectLst/>
              <a:latin typeface="+mj-lt"/>
            </a:endParaRPr>
          </a:p>
          <a:p>
            <a:pPr algn="just"/>
            <a:r>
              <a:rPr lang="en-US" sz="1400" dirty="0">
                <a:effectLst/>
                <a:latin typeface="+mj-lt"/>
              </a:rPr>
              <a:t>Safe Creative</a:t>
            </a:r>
            <a:r>
              <a:rPr lang="es-ES" sz="1400" dirty="0">
                <a:effectLst/>
                <a:latin typeface="+mj-lt"/>
              </a:rPr>
              <a:t>: 1904160672444</a:t>
            </a:r>
          </a:p>
          <a:p>
            <a:pPr algn="just"/>
            <a:r>
              <a:rPr lang="es-ES" sz="1400" dirty="0">
                <a:effectLst/>
                <a:latin typeface="+mj-lt"/>
              </a:rPr>
              <a:t>ISBN: 978-84-617-6894-3 </a:t>
            </a:r>
          </a:p>
          <a:p>
            <a:pPr marL="0" indent="0" algn="just">
              <a:buNone/>
            </a:pPr>
            <a:r>
              <a:rPr lang="es-ES" sz="1400" dirty="0">
                <a:effectLst/>
                <a:latin typeface="+mj-lt"/>
              </a:rPr>
              <a:t>Depósito Legal:</a:t>
            </a:r>
          </a:p>
          <a:p>
            <a:pPr marL="0" indent="0" algn="just">
              <a:buNone/>
            </a:pPr>
            <a:endParaRPr lang="es-ES" sz="1400" dirty="0">
              <a:effectLst/>
              <a:latin typeface="+mj-lt"/>
            </a:endParaRPr>
          </a:p>
          <a:p>
            <a:pPr marL="0" indent="0" algn="just">
              <a:buNone/>
            </a:pPr>
            <a:r>
              <a:rPr lang="es-ES" sz="1400" dirty="0">
                <a:effectLst/>
                <a:latin typeface="+mj-lt"/>
              </a:rPr>
              <a:t>No se permite la reproducción total o parcial de esta obra, ni su incorporación a un sistema informático, ni su transmisión en cualquier forma o por cualquier medio, sea este electrónico, mecánico, por fotocopia, por grabación u otros métodos, sin el permiso previo y por escrito del editor. La infracción de los derechos mencionados, puede ser constitutiva de delito contra la propiedad intelectual (Art. 270 y siguientes del Código penal)</a:t>
            </a:r>
          </a:p>
          <a:p>
            <a:endParaRPr lang="es-ES" sz="1400" dirty="0"/>
          </a:p>
          <a:p>
            <a:endParaRPr lang="es-ES" sz="1600" dirty="0"/>
          </a:p>
        </p:txBody>
      </p:sp>
      <p:sp>
        <p:nvSpPr>
          <p:cNvPr id="11" name="Marcador de texto 10"/>
          <p:cNvSpPr>
            <a:spLocks noGrp="1"/>
          </p:cNvSpPr>
          <p:nvPr>
            <p:ph type="body" sz="quarter" idx="2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b="0" dirty="0">
                <a:solidFill>
                  <a:srgbClr val="595959"/>
                </a:solidFill>
                <a:effectLst/>
                <a:latin typeface="Montserrat" panose="02000505000000020004" pitchFamily="2" charset="0"/>
                <a:ea typeface="Open Sans Semibold" pitchFamily="34" charset="0"/>
              </a:rPr>
              <a:t>Time Slot Governance TSG4® Yellow Belt</a:t>
            </a:r>
            <a:endParaRPr lang="en-GB" b="0" dirty="0">
              <a:effectLst/>
            </a:endParaRPr>
          </a:p>
        </p:txBody>
      </p:sp>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0000" y="2529000"/>
            <a:ext cx="1800000" cy="1800000"/>
          </a:xfrm>
          <a:prstGeom prst="rect">
            <a:avLst/>
          </a:prstGeom>
        </p:spPr>
      </p:pic>
    </p:spTree>
    <p:extLst>
      <p:ext uri="{BB962C8B-B14F-4D97-AF65-F5344CB8AC3E}">
        <p14:creationId xmlns:p14="http://schemas.microsoft.com/office/powerpoint/2010/main" val="357061866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Ubuntu</a:t>
            </a:r>
          </a:p>
        </p:txBody>
      </p:sp>
      <p:pic>
        <p:nvPicPr>
          <p:cNvPr id="1026" name="Picture 2" descr="PNG - 855.1 KB">
            <a:extLst>
              <a:ext uri="{FF2B5EF4-FFF2-40B4-BE49-F238E27FC236}">
                <a16:creationId xmlns:a16="http://schemas.microsoft.com/office/drawing/2014/main" id="{F06B0983-061C-493E-0AFC-1921C23E9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00"/>
            <a:ext cx="9143999" cy="4320000"/>
          </a:xfrm>
          <a:prstGeom prst="rect">
            <a:avLst/>
          </a:prstGeom>
          <a:noFill/>
          <a:extLst>
            <a:ext uri="{909E8E84-426E-40DD-AFC4-6F175D3DCCD1}">
              <a14:hiddenFill xmlns:a14="http://schemas.microsoft.com/office/drawing/2010/main">
                <a:solidFill>
                  <a:srgbClr val="FFFFFF"/>
                </a:solidFill>
              </a14:hiddenFill>
            </a:ext>
          </a:extLst>
        </p:spPr>
      </p:pic>
      <p:sp>
        <p:nvSpPr>
          <p:cNvPr id="17" name="Marcador de texto 16">
            <a:extLst>
              <a:ext uri="{FF2B5EF4-FFF2-40B4-BE49-F238E27FC236}">
                <a16:creationId xmlns:a16="http://schemas.microsoft.com/office/drawing/2014/main" id="{8B2C9BA0-206F-B8CD-24B6-98843D702693}"/>
              </a:ext>
            </a:extLst>
          </p:cNvPr>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p:txBody>
      </p:sp>
    </p:spTree>
    <p:extLst>
      <p:ext uri="{BB962C8B-B14F-4D97-AF65-F5344CB8AC3E}">
        <p14:creationId xmlns:p14="http://schemas.microsoft.com/office/powerpoint/2010/main" val="64028765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ac-mock-up-diferents-vi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954752"/>
            <a:ext cx="4419600" cy="3684048"/>
          </a:xfrm>
          <a:prstGeom prst="rect">
            <a:avLst/>
          </a:prstGeom>
        </p:spPr>
      </p:pic>
      <p:sp>
        <p:nvSpPr>
          <p:cNvPr id="2" name="Title 1"/>
          <p:cNvSpPr>
            <a:spLocks noGrp="1"/>
          </p:cNvSpPr>
          <p:nvPr>
            <p:ph type="title"/>
          </p:nvPr>
        </p:nvSpPr>
        <p:spPr/>
        <p:txBody>
          <a:bodyPr/>
          <a:lstStyle/>
          <a:p>
            <a:r>
              <a:rPr lang="es-ES" dirty="0"/>
              <a:t>Preguntas</a:t>
            </a:r>
            <a:endParaRPr lang="en-US" dirty="0"/>
          </a:p>
        </p:txBody>
      </p:sp>
      <p:sp>
        <p:nvSpPr>
          <p:cNvPr id="3" name="Text Placeholder 2"/>
          <p:cNvSpPr>
            <a:spLocks noGrp="1"/>
          </p:cNvSpPr>
          <p:nvPr>
            <p:ph type="body" sz="quarter" idx="23"/>
          </p:nvPr>
        </p:nvSpPr>
        <p:spPr/>
        <p:txBody>
          <a:bodyPr vert="horz" lIns="91440" tIns="45720" rIns="91440" bIns="45720" rtlCol="0">
            <a:noAutofit/>
          </a:bodyPr>
          <a:lstStyle/>
          <a:p>
            <a:r>
              <a:rPr lang="en-US" b="0" i="0" dirty="0">
                <a:solidFill>
                  <a:srgbClr val="595959"/>
                </a:solidFill>
                <a:effectLst/>
                <a:latin typeface="Montserrat" panose="02000505000000020004" pitchFamily="2" charset="0"/>
                <a:ea typeface="Open Sans Semibold" pitchFamily="34" charset="0"/>
                <a:cs typeface="+mn-cs"/>
              </a:rPr>
              <a:t>Time Slot Governance TSG4® Yellow Belt</a:t>
            </a:r>
            <a:endParaRPr lang="en-US" i="0" dirty="0">
              <a:solidFill>
                <a:schemeClr val="tx1">
                  <a:lumMod val="65000"/>
                  <a:lumOff val="35000"/>
                </a:schemeClr>
              </a:solidFill>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95600" y="2286000"/>
            <a:ext cx="3657600" cy="2209800"/>
          </a:xfrm>
          <a:prstGeom prst="rect">
            <a:avLst/>
          </a:prstGeom>
        </p:spPr>
      </p:pic>
    </p:spTree>
    <p:extLst>
      <p:ext uri="{BB962C8B-B14F-4D97-AF65-F5344CB8AC3E}">
        <p14:creationId xmlns:p14="http://schemas.microsoft.com/office/powerpoint/2010/main" val="4094490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0DA2828-C5E6-BCD9-4C90-A587875A1325}"/>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5522" r="5522"/>
          <a:stretch/>
        </p:blipFill>
        <p:spPr>
          <a:xfrm>
            <a:off x="0" y="0"/>
            <a:ext cx="9144000" cy="6858000"/>
          </a:xfrm>
          <a:prstGeom prst="rect">
            <a:avLst/>
          </a:prstGeom>
        </p:spPr>
      </p:pic>
      <p:sp>
        <p:nvSpPr>
          <p:cNvPr id="8" name="Rectangle 2"/>
          <p:cNvSpPr/>
          <p:nvPr/>
        </p:nvSpPr>
        <p:spPr>
          <a:xfrm>
            <a:off x="762000" y="0"/>
            <a:ext cx="2073031" cy="21600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4000" b="1" dirty="0">
                <a:solidFill>
                  <a:schemeClr val="tx1"/>
                </a:solidFill>
                <a:latin typeface="Open Sans"/>
                <a:cs typeface="Open Sans"/>
              </a:rPr>
              <a:t>1</a:t>
            </a:r>
          </a:p>
          <a:p>
            <a:pPr algn="ctr"/>
            <a:r>
              <a:rPr lang="es-ES" b="1" dirty="0">
                <a:solidFill>
                  <a:schemeClr val="tx1"/>
                </a:solidFill>
                <a:latin typeface="Open Sans"/>
                <a:cs typeface="Open Sans"/>
              </a:rPr>
              <a:t>Introducción al la Gestión del Tiempo</a:t>
            </a:r>
          </a:p>
          <a:p>
            <a:pPr algn="ctr"/>
            <a:endParaRPr lang="es-ES" b="1" dirty="0">
              <a:solidFill>
                <a:schemeClr val="tx1"/>
              </a:solidFill>
              <a:latin typeface="Open Sans"/>
              <a:cs typeface="Open Sans"/>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07" y="111287"/>
            <a:ext cx="1512126" cy="66882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5638800"/>
            <a:ext cx="1080000" cy="1080000"/>
          </a:xfrm>
          <a:prstGeom prst="rect">
            <a:avLst/>
          </a:prstGeom>
        </p:spPr>
      </p:pic>
    </p:spTree>
    <p:extLst>
      <p:ext uri="{BB962C8B-B14F-4D97-AF65-F5344CB8AC3E}">
        <p14:creationId xmlns:p14="http://schemas.microsoft.com/office/powerpoint/2010/main" val="2117965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lvl="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Introducción a la Gestión del Tiempo:</a:t>
            </a:r>
            <a:endParaRPr lang="es-ES"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tabLst>
                <a:tab pos="457200" algn="l"/>
              </a:tabLst>
            </a:pPr>
            <a:r>
              <a:rPr lang="es-ES"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La gestion u organización del tiempo es esencial para la productividad profesional. En un mundo lleno de distracciones y tareas múltiples, saber gestionar el tiempo de manera eficaz se ha convertido en una habilidad crucial para los profesionales.</a:t>
            </a: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34914651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lvl="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Importancia de la Productividad en el Ámbito Profesional:</a:t>
            </a:r>
          </a:p>
          <a:p>
            <a:pPr marL="342900" lvl="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La productividad no solo se trata de hacer más cosas en menos tiempo, sino de hacer las cosas correctas de manera eficiente. Un profesional productivo no solo cumple con las tareas, sino que también contribuye significativamente al éxito general de la organización.</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85152065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Establecimiento de Objetivos Claros:</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La primera clave para la organización del tiempo es establecer objetivos claros y alcanzables. Los objetivos proporcionan dirección y ayudan a priorizar las tareas según su importancia y urgencia.</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142833154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Priorización de Tareas:</a:t>
            </a:r>
            <a:endParaRPr lang="es-ES"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Aprender a priorizar las tareas es fundamental. Utilizar técnicas como la matriz de Eisenhower ayuda a distinguir entre lo urgente y lo importante, permitiendo a los directivos enfocarse en las tareas cruciales.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pic>
        <p:nvPicPr>
          <p:cNvPr id="7" name="Imagen 6" descr="Imagen que contiene Escala de tiempo&#10;&#10;Descripción generada automáticamente">
            <a:extLst>
              <a:ext uri="{FF2B5EF4-FFF2-40B4-BE49-F238E27FC236}">
                <a16:creationId xmlns:a16="http://schemas.microsoft.com/office/drawing/2014/main" id="{03A3A1CD-2826-5713-DEB0-457542A0635C}"/>
              </a:ext>
            </a:extLst>
          </p:cNvPr>
          <p:cNvPicPr>
            <a:picLocks noChangeAspect="1"/>
          </p:cNvPicPr>
          <p:nvPr/>
        </p:nvPicPr>
        <p:blipFill rotWithShape="1">
          <a:blip r:embed="rId2">
            <a:clrChange>
              <a:clrFrom>
                <a:srgbClr val="EAEAEA"/>
              </a:clrFrom>
              <a:clrTo>
                <a:srgbClr val="EAEAEA">
                  <a:alpha val="0"/>
                </a:srgbClr>
              </a:clrTo>
            </a:clrChange>
            <a:extLst>
              <a:ext uri="{28A0092B-C50C-407E-A947-70E740481C1C}">
                <a14:useLocalDpi xmlns:a14="http://schemas.microsoft.com/office/drawing/2010/main" val="0"/>
              </a:ext>
            </a:extLst>
          </a:blip>
          <a:srcRect t="3542" b="6483"/>
          <a:stretch/>
        </p:blipFill>
        <p:spPr>
          <a:xfrm>
            <a:off x="2514600" y="3098791"/>
            <a:ext cx="3497766" cy="3225809"/>
          </a:xfrm>
          <a:prstGeom prst="rect">
            <a:avLst/>
          </a:prstGeom>
        </p:spPr>
      </p:pic>
    </p:spTree>
    <p:extLst>
      <p:ext uri="{BB962C8B-B14F-4D97-AF65-F5344CB8AC3E}">
        <p14:creationId xmlns:p14="http://schemas.microsoft.com/office/powerpoint/2010/main" val="100372295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Técnicas de Gestión del Tiempo:</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Existen varias técnicas de gestión del tiempo, como la técnica Pomodoro, que divide el trabajo en intervalos de tiempo para aumentar la concentración y la productividad, o la técnica GTD (Getting Things Done), que se centra en la organización y ejecución de tareas y Time Slot Governance TSG4 que se centra en la organización no solo de personas sin también de equipos.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426273725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Eliminación de Distracciones:</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Identificar y eliminar las distracciones en el entorno laboral es esencial para mantener la concentración. Establecer períodos de tiempo sin interrupciones puede aumentar significativamente la eficiencia.</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87783830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Delegación de Tareas:</a:t>
            </a:r>
            <a:endParaRPr lang="es-ES"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Los profesionales deben aprender a delegar tareas efectivamente. Delegar no solo aligera la carga de trabajo, sino que también empodera a los miembros del equipo y fomenta un ambiente colaborativo.</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42935664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Placeholder 6"/>
          <p:cNvSpPr>
            <a:spLocks noGrp="1"/>
          </p:cNvSpPr>
          <p:nvPr>
            <p:ph type="body" sz="quarter" idx="70"/>
          </p:nvPr>
        </p:nvSpPr>
        <p:spPr>
          <a:xfrm>
            <a:off x="439062" y="4736975"/>
            <a:ext cx="3744416" cy="1356320"/>
          </a:xfrm>
        </p:spPr>
        <p:txBody>
          <a:bodyPr/>
          <a:lstStyle/>
          <a:p>
            <a:r>
              <a:rPr lang="en-JM" altLang="es-ES" sz="1600" b="1" dirty="0">
                <a:solidFill>
                  <a:srgbClr val="F7D341"/>
                </a:solidFill>
                <a:latin typeface="Open Sans Light" charset="0"/>
                <a:ea typeface="Open Sans" charset="0"/>
              </a:rPr>
              <a:t>www.javierperis.com</a:t>
            </a:r>
          </a:p>
          <a:p>
            <a:r>
              <a:rPr lang="en-JM" altLang="es-ES" sz="1600" b="1" dirty="0">
                <a:solidFill>
                  <a:srgbClr val="F7D341"/>
                </a:solidFill>
                <a:latin typeface="Open Sans Light" charset="0"/>
                <a:ea typeface="Open Sans" charset="0"/>
              </a:rPr>
              <a:t>profesional@javierperis.com</a:t>
            </a:r>
          </a:p>
          <a:p>
            <a:r>
              <a:rPr lang="en-JM" altLang="es-ES" sz="1600" b="1" dirty="0">
                <a:solidFill>
                  <a:srgbClr val="F7D341"/>
                </a:solidFill>
                <a:latin typeface="Open Sans Light" charset="0"/>
                <a:ea typeface="Open Sans" charset="0"/>
              </a:rPr>
              <a:t>linkedin.com/in/javierperis</a:t>
            </a:r>
            <a:endParaRPr lang="en-JM" altLang="es-ES" sz="1200" b="1" dirty="0">
              <a:solidFill>
                <a:srgbClr val="F7D341"/>
              </a:solidFill>
              <a:latin typeface="Open Sans Light" charset="0"/>
              <a:ea typeface="Open Sans" charset="0"/>
            </a:endParaRPr>
          </a:p>
        </p:txBody>
      </p:sp>
      <p:sp>
        <p:nvSpPr>
          <p:cNvPr id="16" name="Oval 15"/>
          <p:cNvSpPr>
            <a:spLocks noChangeAspect="1"/>
          </p:cNvSpPr>
          <p:nvPr/>
        </p:nvSpPr>
        <p:spPr>
          <a:xfrm>
            <a:off x="863728" y="2060848"/>
            <a:ext cx="2520000" cy="2520000"/>
          </a:xfrm>
          <a:prstGeom prst="ellipse">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ounded Rectangle 18"/>
          <p:cNvSpPr>
            <a:spLocks noChangeAspect="1"/>
          </p:cNvSpPr>
          <p:nvPr/>
        </p:nvSpPr>
        <p:spPr>
          <a:xfrm>
            <a:off x="1907828" y="3114473"/>
            <a:ext cx="431800" cy="412751"/>
          </a:xfrm>
          <a:prstGeom prst="roundRect">
            <a:avLst>
              <a:gd name="adj" fmla="val 50000"/>
            </a:avLst>
          </a:prstGeom>
          <a:solidFill>
            <a:srgbClr val="0C4D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1100" dirty="0">
              <a:latin typeface="Open Sans"/>
              <a:cs typeface="Open Sans"/>
            </a:endParaRPr>
          </a:p>
        </p:txBody>
      </p:sp>
      <p:pic>
        <p:nvPicPr>
          <p:cNvPr id="2" name="1 Marcador de posición de imagen"/>
          <p:cNvPicPr>
            <a:picLocks noGrp="1" noChangeAspect="1"/>
          </p:cNvPicPr>
          <p:nvPr>
            <p:ph type="pic" sz="quarter" idx="50"/>
          </p:nvPr>
        </p:nvPicPr>
        <p:blipFill>
          <a:blip r:embed="rId3">
            <a:extLst>
              <a:ext uri="{28A0092B-C50C-407E-A947-70E740481C1C}">
                <a14:useLocalDpi xmlns:a14="http://schemas.microsoft.com/office/drawing/2010/main" val="0"/>
              </a:ext>
            </a:extLst>
          </a:blip>
          <a:srcRect/>
          <a:stretch/>
        </p:blipFill>
        <p:spPr>
          <a:xfrm>
            <a:off x="955567" y="2152688"/>
            <a:ext cx="2336321" cy="2336321"/>
          </a:xfrm>
        </p:spPr>
      </p:pic>
      <p:sp>
        <p:nvSpPr>
          <p:cNvPr id="12" name="Title 1"/>
          <p:cNvSpPr>
            <a:spLocks noGrp="1"/>
          </p:cNvSpPr>
          <p:nvPr>
            <p:ph type="title"/>
          </p:nvPr>
        </p:nvSpPr>
        <p:spPr>
          <a:xfrm>
            <a:off x="457200" y="304800"/>
            <a:ext cx="8229600" cy="1143000"/>
          </a:xfrm>
        </p:spPr>
        <p:txBody>
          <a:bodyPr vert="horz" lIns="91440" tIns="45720" rIns="91440" bIns="45720" rtlCol="0" anchor="ctr">
            <a:normAutofit/>
          </a:bodyPr>
          <a:lstStyle/>
          <a:p>
            <a:r>
              <a:rPr lang="es-ES" dirty="0"/>
              <a:t>Presentación</a:t>
            </a:r>
          </a:p>
        </p:txBody>
      </p:sp>
      <p:sp>
        <p:nvSpPr>
          <p:cNvPr id="13" name="Text Placeholder 4"/>
          <p:cNvSpPr>
            <a:spLocks noGrp="1"/>
          </p:cNvSpPr>
          <p:nvPr>
            <p:ph type="body" sz="quarter" idx="23"/>
          </p:nvPr>
        </p:nvSpPr>
        <p:spPr>
          <a:xfrm>
            <a:off x="457200" y="1168400"/>
            <a:ext cx="6462994" cy="431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b="0" i="0" dirty="0">
                <a:solidFill>
                  <a:srgbClr val="595959"/>
                </a:solidFill>
                <a:effectLst/>
                <a:latin typeface="Montserrat" panose="02000505000000020004" pitchFamily="2" charset="0"/>
                <a:ea typeface="Open Sans Semibold" pitchFamily="34" charset="0"/>
              </a:rPr>
              <a:t>Time Slot Governance TSG4® Yellow Belt</a:t>
            </a:r>
            <a:endParaRPr lang="en-GB" b="0" i="0" dirty="0">
              <a:effectLst/>
            </a:endParaRPr>
          </a:p>
        </p:txBody>
      </p:sp>
      <p:sp>
        <p:nvSpPr>
          <p:cNvPr id="14" name="Text Placeholder 4">
            <a:extLst>
              <a:ext uri="{FF2B5EF4-FFF2-40B4-BE49-F238E27FC236}">
                <a16:creationId xmlns:a16="http://schemas.microsoft.com/office/drawing/2014/main" id="{01084979-4A48-7898-856E-D2F6ACCDEC13}"/>
              </a:ext>
            </a:extLst>
          </p:cNvPr>
          <p:cNvSpPr>
            <a:spLocks noGrp="1"/>
          </p:cNvSpPr>
          <p:nvPr>
            <p:ph type="body" sz="quarter" idx="60"/>
          </p:nvPr>
        </p:nvSpPr>
        <p:spPr>
          <a:xfrm>
            <a:off x="3767769" y="1761890"/>
            <a:ext cx="5176205" cy="1224136"/>
          </a:xfrm>
        </p:spPr>
        <p:txBody>
          <a:bodyPr/>
          <a:lstStyle/>
          <a:p>
            <a:r>
              <a:rPr lang="en-JM" altLang="es-ES" sz="2000" b="1" dirty="0">
                <a:solidFill>
                  <a:srgbClr val="F7D341"/>
                </a:solidFill>
                <a:latin typeface="Open Sans Light" charset="0"/>
                <a:ea typeface="Open Sans" charset="0"/>
              </a:rPr>
              <a:t>Javier Peris</a:t>
            </a:r>
          </a:p>
          <a:p>
            <a:r>
              <a:rPr lang="en-JM" altLang="es-ES" sz="1050" b="1" dirty="0">
                <a:solidFill>
                  <a:srgbClr val="F7D341"/>
                </a:solidFill>
                <a:latin typeface="Open Sans Light" charset="0"/>
                <a:ea typeface="Open Sans" charset="0"/>
              </a:rPr>
              <a:t>CGEIT®, CRISC®, COBIT5® Certified Assessor, ITIL® v3 Expert &amp; Trainer, ITIL® 4 Managing Professional &amp; Trainer, PRINCE2® MSP® MoP® MoV® MoR® P3O® Practitioner &amp; Trainer, Sourcing Governance®, VeriSM™ SIAM™, OKR, Lean, Kamban, Design Thinking, Scrum &amp; AgileSHIFT® Accredited Trainer Business Coach &amp; Business Angel</a:t>
            </a:r>
          </a:p>
        </p:txBody>
      </p:sp>
      <p:sp>
        <p:nvSpPr>
          <p:cNvPr id="15" name="Text Placeholder 7">
            <a:extLst>
              <a:ext uri="{FF2B5EF4-FFF2-40B4-BE49-F238E27FC236}">
                <a16:creationId xmlns:a16="http://schemas.microsoft.com/office/drawing/2014/main" id="{65EBC02A-5D69-137B-77F3-66E09C73404A}"/>
              </a:ext>
            </a:extLst>
          </p:cNvPr>
          <p:cNvSpPr txBox="1">
            <a:spLocks/>
          </p:cNvSpPr>
          <p:nvPr/>
        </p:nvSpPr>
        <p:spPr bwMode="auto">
          <a:xfrm>
            <a:off x="3851920" y="2986026"/>
            <a:ext cx="4824536" cy="340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l" rtl="0" eaLnBrk="1" fontAlgn="base" hangingPunct="1">
              <a:spcBef>
                <a:spcPct val="20000"/>
              </a:spcBef>
              <a:spcAft>
                <a:spcPct val="0"/>
              </a:spcAft>
              <a:buFontTx/>
              <a:buNone/>
              <a:defRPr sz="1400" kern="1200">
                <a:solidFill>
                  <a:schemeClr val="tx1">
                    <a:lumMod val="65000"/>
                    <a:lumOff val="35000"/>
                  </a:schemeClr>
                </a:solidFill>
                <a:latin typeface="+mn-lt"/>
                <a:ea typeface="MS PGothic" pitchFamily="34" charset="-128"/>
                <a:cs typeface="+mn-cs"/>
              </a:defRPr>
            </a:lvl1pPr>
            <a:lvl2pPr marL="457200" indent="0" algn="l" rtl="0" eaLnBrk="1" fontAlgn="base" hangingPunct="1">
              <a:spcBef>
                <a:spcPct val="20000"/>
              </a:spcBef>
              <a:spcAft>
                <a:spcPct val="0"/>
              </a:spcAft>
              <a:buFontTx/>
              <a:buNone/>
              <a:defRPr sz="1200" kern="1200">
                <a:solidFill>
                  <a:schemeClr val="tx1">
                    <a:lumMod val="75000"/>
                    <a:lumOff val="25000"/>
                  </a:schemeClr>
                </a:solidFill>
                <a:latin typeface="+mn-lt"/>
                <a:ea typeface="MS PGothic" pitchFamily="34" charset="-128"/>
                <a:cs typeface="+mn-cs"/>
              </a:defRPr>
            </a:lvl2pPr>
            <a:lvl3pPr marL="914400" indent="0" algn="l" rtl="0" eaLnBrk="1" fontAlgn="base" hangingPunct="1">
              <a:spcBef>
                <a:spcPct val="20000"/>
              </a:spcBef>
              <a:spcAft>
                <a:spcPct val="0"/>
              </a:spcAft>
              <a:buFontTx/>
              <a:buNone/>
              <a:defRPr sz="1200" kern="1200">
                <a:solidFill>
                  <a:schemeClr val="tx1">
                    <a:lumMod val="75000"/>
                    <a:lumOff val="25000"/>
                  </a:schemeClr>
                </a:solidFill>
                <a:latin typeface="+mn-lt"/>
                <a:ea typeface="MS PGothic" pitchFamily="34" charset="-128"/>
                <a:cs typeface="+mn-cs"/>
              </a:defRPr>
            </a:lvl3pPr>
            <a:lvl4pPr marL="1371600" indent="0" algn="l" rtl="0" eaLnBrk="1" fontAlgn="base" hangingPunct="1">
              <a:spcBef>
                <a:spcPct val="20000"/>
              </a:spcBef>
              <a:spcAft>
                <a:spcPct val="0"/>
              </a:spcAft>
              <a:buFontTx/>
              <a:buNone/>
              <a:defRPr sz="1200" kern="1200">
                <a:solidFill>
                  <a:schemeClr val="tx1">
                    <a:lumMod val="75000"/>
                    <a:lumOff val="25000"/>
                  </a:schemeClr>
                </a:solidFill>
                <a:latin typeface="+mn-lt"/>
                <a:ea typeface="MS PGothic" pitchFamily="34" charset="-128"/>
                <a:cs typeface="+mn-cs"/>
              </a:defRPr>
            </a:lvl4pPr>
            <a:lvl5pPr marL="1828800" indent="0" algn="l" rtl="0" eaLnBrk="1" fontAlgn="base" hangingPunct="1">
              <a:spcBef>
                <a:spcPct val="20000"/>
              </a:spcBef>
              <a:spcAft>
                <a:spcPct val="0"/>
              </a:spcAft>
              <a:buFontTx/>
              <a:buNone/>
              <a:defRPr sz="1200" kern="1200">
                <a:solidFill>
                  <a:schemeClr val="tx1">
                    <a:lumMod val="75000"/>
                    <a:lumOff val="25000"/>
                  </a:schemeClr>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lgn="just" fontAlgn="auto">
              <a:spcBef>
                <a:spcPts val="0"/>
              </a:spcBef>
              <a:spcAft>
                <a:spcPts val="0"/>
              </a:spcAft>
              <a:buClr>
                <a:srgbClr val="354738"/>
              </a:buClr>
              <a:buFont typeface="Wingdings" panose="05000000000000000000" pitchFamily="2" charset="2"/>
              <a:buChar char="ü"/>
              <a:defRPr/>
            </a:pPr>
            <a:r>
              <a:rPr lang="es-ES" sz="1050" dirty="0">
                <a:latin typeface="Open Sans Light"/>
                <a:ea typeface="Tahoma" pitchFamily="34" charset="0"/>
                <a:cs typeface="Calibri"/>
              </a:rPr>
              <a:t>Presidente de itSMF España Asociación Profesional que aglutina a los Principales Expertos en Gobierno y Gestión de Tecnología en España</a:t>
            </a:r>
          </a:p>
          <a:p>
            <a:pPr marL="171450" indent="-171450" algn="just" fontAlgn="auto">
              <a:spcBef>
                <a:spcPts val="0"/>
              </a:spcBef>
              <a:spcAft>
                <a:spcPts val="0"/>
              </a:spcAft>
              <a:buClr>
                <a:srgbClr val="354738"/>
              </a:buClr>
              <a:buFont typeface="Wingdings" panose="05000000000000000000" pitchFamily="2" charset="2"/>
              <a:buChar char="ü"/>
              <a:defRPr/>
            </a:pPr>
            <a:r>
              <a:rPr lang="es-ES" sz="1050" dirty="0">
                <a:latin typeface="Open Sans Light"/>
                <a:ea typeface="Tahoma" pitchFamily="34" charset="0"/>
                <a:cs typeface="Calibri"/>
              </a:rPr>
              <a:t>Profesor Asociado en IE Business School y en IE Executive Education,</a:t>
            </a:r>
          </a:p>
          <a:p>
            <a:pPr marL="171450" indent="-171450" algn="just" fontAlgn="auto">
              <a:spcBef>
                <a:spcPts val="0"/>
              </a:spcBef>
              <a:spcAft>
                <a:spcPts val="0"/>
              </a:spcAft>
              <a:buClr>
                <a:srgbClr val="354738"/>
              </a:buClr>
              <a:buFont typeface="Wingdings" panose="05000000000000000000" pitchFamily="2" charset="2"/>
              <a:buChar char="ü"/>
              <a:defRPr/>
            </a:pPr>
            <a:r>
              <a:rPr lang="es-ES" sz="1050" dirty="0">
                <a:latin typeface="Open Sans Light"/>
                <a:ea typeface="Tahoma" pitchFamily="34" charset="0"/>
                <a:cs typeface="Calibri"/>
              </a:rPr>
              <a:t>Director Académico en la Escuela de Gobierno eGob®</a:t>
            </a:r>
          </a:p>
          <a:p>
            <a:pPr marL="171450" indent="-171450" algn="just" fontAlgn="auto">
              <a:spcBef>
                <a:spcPts val="0"/>
              </a:spcBef>
              <a:spcAft>
                <a:spcPts val="0"/>
              </a:spcAft>
              <a:buClr>
                <a:srgbClr val="354738"/>
              </a:buClr>
              <a:buFont typeface="Wingdings" panose="05000000000000000000" pitchFamily="2" charset="2"/>
              <a:buChar char="ü"/>
              <a:defRPr/>
            </a:pPr>
            <a:r>
              <a:rPr lang="es-ES" sz="1050" dirty="0">
                <a:latin typeface="Open Sans Light"/>
                <a:ea typeface="Tahoma" pitchFamily="34" charset="0"/>
                <a:cs typeface="Calibri"/>
              </a:rPr>
              <a:t>Premio “Harold Weiss” de ISACA Internacional por logros sobresalientes en Gobierno de Tecnologías de la Información</a:t>
            </a:r>
          </a:p>
          <a:p>
            <a:pPr marL="171450" indent="-171450" algn="just" fontAlgn="auto">
              <a:spcBef>
                <a:spcPts val="0"/>
              </a:spcBef>
              <a:spcAft>
                <a:spcPts val="0"/>
              </a:spcAft>
              <a:buClr>
                <a:srgbClr val="354738"/>
              </a:buClr>
              <a:buFont typeface="Wingdings" panose="05000000000000000000" pitchFamily="2" charset="2"/>
              <a:buChar char="ü"/>
              <a:defRPr/>
            </a:pPr>
            <a:r>
              <a:rPr lang="es-ES" sz="1050" dirty="0">
                <a:latin typeface="Open Sans Light"/>
                <a:ea typeface="Tahoma" pitchFamily="34" charset="0"/>
                <a:cs typeface="Calibri"/>
              </a:rPr>
              <a:t>Premio “Profesional de Gobierno de Tecnologías de la Información” de itSMF España por mi contribución a la profesión.</a:t>
            </a:r>
          </a:p>
          <a:p>
            <a:pPr marL="171450" indent="-171450" algn="just" fontAlgn="auto">
              <a:spcBef>
                <a:spcPts val="0"/>
              </a:spcBef>
              <a:spcAft>
                <a:spcPts val="0"/>
              </a:spcAft>
              <a:buClr>
                <a:srgbClr val="354738"/>
              </a:buClr>
              <a:buFont typeface="Wingdings" panose="05000000000000000000" pitchFamily="2" charset="2"/>
              <a:buChar char="ü"/>
              <a:defRPr/>
            </a:pPr>
            <a:r>
              <a:rPr lang="es-ES" sz="1050" dirty="0">
                <a:latin typeface="Open Sans Light"/>
                <a:ea typeface="Tahoma" pitchFamily="34" charset="0"/>
                <a:cs typeface="Calibri"/>
              </a:rPr>
              <a:t>Vocal del Comité Nacional CTN 71 de Tecnologías Habilitadoras de la Secretaria de Estado de Avance Digital del Ministerio de Economía y Empresa </a:t>
            </a:r>
          </a:p>
          <a:p>
            <a:pPr marL="171450" indent="-171450" algn="just" fontAlgn="auto">
              <a:spcBef>
                <a:spcPts val="0"/>
              </a:spcBef>
              <a:spcAft>
                <a:spcPts val="0"/>
              </a:spcAft>
              <a:buClr>
                <a:srgbClr val="354738"/>
              </a:buClr>
              <a:buFont typeface="Wingdings" panose="05000000000000000000" pitchFamily="2" charset="2"/>
              <a:buChar char="ü"/>
              <a:defRPr/>
            </a:pPr>
            <a:r>
              <a:rPr lang="es-ES" sz="1050" dirty="0">
                <a:latin typeface="Open Sans Light"/>
                <a:ea typeface="Tahoma" pitchFamily="34" charset="0"/>
                <a:cs typeface="Calibri"/>
              </a:rPr>
              <a:t>Presidente del Subcomité SC40 responsable en España de las Normas ISO 20000 e ISO 38500 de Gobierno y Gestión de Tecnologías de la Información en UNE  Normalización Española</a:t>
            </a:r>
          </a:p>
          <a:p>
            <a:pPr marL="171450" indent="-171450" algn="just" fontAlgn="auto">
              <a:spcBef>
                <a:spcPts val="0"/>
              </a:spcBef>
              <a:spcAft>
                <a:spcPts val="0"/>
              </a:spcAft>
              <a:buClr>
                <a:srgbClr val="354738"/>
              </a:buClr>
              <a:buFont typeface="Wingdings" panose="05000000000000000000" pitchFamily="2" charset="2"/>
              <a:buChar char="ü"/>
              <a:defRPr/>
            </a:pPr>
            <a:r>
              <a:rPr lang="es-ES" sz="1050" dirty="0">
                <a:latin typeface="Open Sans Light"/>
                <a:ea typeface="Tahoma" pitchFamily="34" charset="0"/>
                <a:cs typeface="Calibri"/>
              </a:rPr>
              <a:t>Vocal de los Subcomités de Gobierno Corporativo y Subcomité de Porfolios, Programas y Proyectos de UNE Normalizacion Española</a:t>
            </a:r>
          </a:p>
          <a:p>
            <a:pPr marL="171450" indent="-171450" algn="just" fontAlgn="auto">
              <a:spcBef>
                <a:spcPts val="0"/>
              </a:spcBef>
              <a:spcAft>
                <a:spcPts val="0"/>
              </a:spcAft>
              <a:buClr>
                <a:srgbClr val="354738"/>
              </a:buClr>
              <a:buFont typeface="Wingdings" panose="05000000000000000000" pitchFamily="2" charset="2"/>
              <a:buChar char="ü"/>
              <a:defRPr/>
            </a:pPr>
            <a:r>
              <a:rPr lang="es-ES" sz="1050" dirty="0">
                <a:latin typeface="Open Sans Light"/>
                <a:ea typeface="Tahoma" pitchFamily="34" charset="0"/>
                <a:cs typeface="Calibri"/>
              </a:rPr>
              <a:t>Director de la Revistas Mensuales “Tecnología y Sentido Común y “Stakeholders.news” y del informativo “ElSemanal.Com”</a:t>
            </a:r>
          </a:p>
          <a:p>
            <a:pPr marL="171450" indent="-171450" algn="just" fontAlgn="auto">
              <a:spcBef>
                <a:spcPts val="0"/>
              </a:spcBef>
              <a:spcAft>
                <a:spcPts val="0"/>
              </a:spcAft>
              <a:buClr>
                <a:srgbClr val="354738"/>
              </a:buClr>
              <a:buFont typeface="Wingdings" panose="05000000000000000000" pitchFamily="2" charset="2"/>
              <a:buChar char="ü"/>
              <a:defRPr/>
            </a:pPr>
            <a:r>
              <a:rPr lang="es-ES" sz="1050" dirty="0">
                <a:latin typeface="Open Sans Light"/>
                <a:ea typeface="Tahoma" pitchFamily="34" charset="0"/>
                <a:cs typeface="Calibri"/>
              </a:rPr>
              <a:t>Socio Fundador y CKO (</a:t>
            </a:r>
            <a:r>
              <a:rPr lang="en-GB" sz="1050" dirty="0">
                <a:latin typeface="Open Sans Light"/>
                <a:ea typeface="Tahoma" pitchFamily="34" charset="0"/>
                <a:cs typeface="Calibri"/>
              </a:rPr>
              <a:t>Chief Knowledge Officer</a:t>
            </a:r>
            <a:r>
              <a:rPr lang="es-ES" sz="1050" dirty="0">
                <a:latin typeface="Open Sans Light"/>
                <a:ea typeface="Tahoma" pitchFamily="34" charset="0"/>
                <a:cs typeface="Calibri"/>
              </a:rPr>
              <a:t>) desde hace 20 años en Business, Technology &amp; Best Practices, S.L (Business&amp;Co.®)</a:t>
            </a:r>
          </a:p>
        </p:txBody>
      </p:sp>
    </p:spTree>
    <p:extLst>
      <p:ext uri="{BB962C8B-B14F-4D97-AF65-F5344CB8AC3E}">
        <p14:creationId xmlns:p14="http://schemas.microsoft.com/office/powerpoint/2010/main" val="642560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Uso Eficiente de la Tecnología:</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Utilizar herramientas y aplicaciones de gestión del tiempo puede optimizar la productividad. Calendarios compartidos, aplicaciones de seguimiento del tiempo y software de gestión de proyectos son ejemplos de tecnologías que pueden facilitar la organización del tiempo.</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375993280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Mantenimiento del Equilibrio entre Vida Laboral y Personal:</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Enfocarse en la productividad no debe significar sacrificar el equilibrio entre la vida laboral y personal. Es fundamental establecer límites y aprender a desconectar del trabajo para evitar el agotamiento y mantener la salud mental.</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269109113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Estrategias para Combatir la Procrastinación:</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La procrastinación es un obstáculo común en la gestión del tiempo. Identificar las causas subyacentes y utilizar técnicas como la visualización, establecer plazos y recompensarse a uno mismo puede ayudar a superar la procrastinación.</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75860437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Importancia del Descanso y la Recuperación:</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El descanso adecuado es vital para la productividad a largo plazo. Fomentar hábitos de sueño saludables y tomar descansos regulares durante el día pueden mejorar la concentración y la toma de decisiones.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12861521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Fomento de la Creatividad y la Innovación:</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La organización del tiempo también debe permitir espacio para la creatividad y la innovación. Establecer momentos dedicados a la generación de ideas y la exploración puede conducir a soluciones innovadoras.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158494849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Evaluación y Ajuste Continuo:</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La planificación del tiempo debe ser flexible. Los Profesionales deben evaluar regularmente su enfoque, identificar lo que funciona y ajustar su enfoque según sea necesario para adaptarse a las cambiantes demandas del entorno laboral.</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115545845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Gestión del Estrés:</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La organización del tiempo adecuada puede reducir significativamente el estrés. Establecer metas realistas, practicar técnicas de relajación y aprender a decir no cuando sea necesario son estrategias efectivas para gestionar el estrés.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73587588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Desarrollo de Habilidades de Comunicación:</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Las habilidades de comunicación eficaces ahorran tiempo al evitar malentendidos y conflictos. Fomentar una comunicación clara y abierta dentro del equipo puede mejorar la eficiencia operativa.</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11901241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Aprendizaje Continuo y Desarrollo Personal:</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Los profesionales deben dedicar tiempo regularmente al aprendizaje continuo y al desarrollo personal. Mantenerse actualizado con las últimas tendencias y habilidades puede mejorar la toma de decisiones y la capacidad de liderazgo.</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25434296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Fomento de un Ambiente de Trabajo Productivo:</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La organización del tiempo no solo debe aplicarse a nivel individual, sino también a nivel organizacional. Fomentar una cultura que valore la puntualidad, la eficiencia y la productividad puede generar un ambiente de trabajo altamente productivo.</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31152304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Inhibidor de Egos</a:t>
            </a:r>
          </a:p>
        </p:txBody>
      </p:sp>
      <p:pic>
        <p:nvPicPr>
          <p:cNvPr id="8" name="Marcador de contenido 7" descr="Imagen que contiene interior, persona, parado, hombre&#10;&#10;Descripción generada automáticamente">
            <a:extLst>
              <a:ext uri="{FF2B5EF4-FFF2-40B4-BE49-F238E27FC236}">
                <a16:creationId xmlns:a16="http://schemas.microsoft.com/office/drawing/2014/main" id="{B3DF2689-D1CD-0E48-0EE2-CEAA46CB9A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0205" y="1800000"/>
            <a:ext cx="3103590" cy="4165600"/>
          </a:xfrm>
        </p:spPr>
      </p:pic>
      <p:grpSp>
        <p:nvGrpSpPr>
          <p:cNvPr id="11" name="Grupo 10">
            <a:extLst>
              <a:ext uri="{FF2B5EF4-FFF2-40B4-BE49-F238E27FC236}">
                <a16:creationId xmlns:a16="http://schemas.microsoft.com/office/drawing/2014/main" id="{D832B15B-91AC-08A4-B120-DBA950BD27DD}"/>
              </a:ext>
            </a:extLst>
          </p:cNvPr>
          <p:cNvGrpSpPr/>
          <p:nvPr/>
        </p:nvGrpSpPr>
        <p:grpSpPr>
          <a:xfrm>
            <a:off x="1" y="1800000"/>
            <a:ext cx="9143999" cy="4166865"/>
            <a:chOff x="1" y="1800000"/>
            <a:chExt cx="9143999" cy="4166865"/>
          </a:xfrm>
        </p:grpSpPr>
        <p:pic>
          <p:nvPicPr>
            <p:cNvPr id="9" name="Marcador de contenido 7" descr="Imagen que contiene interior, persona, parado, hombre&#10;&#10;Descripción generada automáticamente">
              <a:extLst>
                <a:ext uri="{FF2B5EF4-FFF2-40B4-BE49-F238E27FC236}">
                  <a16:creationId xmlns:a16="http://schemas.microsoft.com/office/drawing/2014/main" id="{A14F85EC-28D1-0EB6-9107-29A2696FDBAE}"/>
                </a:ext>
              </a:extLst>
            </p:cNvPr>
            <p:cNvPicPr>
              <a:picLocks noChangeAspect="1"/>
            </p:cNvPicPr>
            <p:nvPr/>
          </p:nvPicPr>
          <p:blipFill rotWithShape="1">
            <a:blip r:embed="rId2">
              <a:extLst>
                <a:ext uri="{28A0092B-C50C-407E-A947-70E740481C1C}">
                  <a14:useLocalDpi xmlns:a14="http://schemas.microsoft.com/office/drawing/2010/main" val="0"/>
                </a:ext>
              </a:extLst>
            </a:blip>
            <a:srcRect l="91739"/>
            <a:stretch/>
          </p:blipFill>
          <p:spPr>
            <a:xfrm>
              <a:off x="5867399" y="1801265"/>
              <a:ext cx="3276601" cy="4165600"/>
            </a:xfrm>
            <a:prstGeom prst="rect">
              <a:avLst/>
            </a:prstGeom>
          </p:spPr>
        </p:pic>
        <p:pic>
          <p:nvPicPr>
            <p:cNvPr id="10" name="Marcador de contenido 7" descr="Imagen que contiene interior, persona, parado, hombre&#10;&#10;Descripción generada automáticamente">
              <a:extLst>
                <a:ext uri="{FF2B5EF4-FFF2-40B4-BE49-F238E27FC236}">
                  <a16:creationId xmlns:a16="http://schemas.microsoft.com/office/drawing/2014/main" id="{54F72536-4746-65B4-9AAA-281FB85E891F}"/>
                </a:ext>
              </a:extLst>
            </p:cNvPr>
            <p:cNvPicPr>
              <a:picLocks noChangeAspect="1"/>
            </p:cNvPicPr>
            <p:nvPr/>
          </p:nvPicPr>
          <p:blipFill rotWithShape="1">
            <a:blip r:embed="rId2">
              <a:extLst>
                <a:ext uri="{28A0092B-C50C-407E-A947-70E740481C1C}">
                  <a14:useLocalDpi xmlns:a14="http://schemas.microsoft.com/office/drawing/2010/main" val="0"/>
                </a:ext>
              </a:extLst>
            </a:blip>
            <a:srcRect r="91739"/>
            <a:stretch/>
          </p:blipFill>
          <p:spPr>
            <a:xfrm>
              <a:off x="1" y="1800000"/>
              <a:ext cx="3276602" cy="4165600"/>
            </a:xfrm>
            <a:prstGeom prst="rect">
              <a:avLst/>
            </a:prstGeom>
          </p:spPr>
        </p:pic>
      </p:grpSp>
      <p:sp>
        <p:nvSpPr>
          <p:cNvPr id="7" name="Text Placeholder 4">
            <a:extLst>
              <a:ext uri="{FF2B5EF4-FFF2-40B4-BE49-F238E27FC236}">
                <a16:creationId xmlns:a16="http://schemas.microsoft.com/office/drawing/2014/main" id="{05A2DBB6-A36E-248C-4B83-C09E56E8DD52}"/>
              </a:ext>
            </a:extLst>
          </p:cNvPr>
          <p:cNvSpPr>
            <a:spLocks noGrp="1"/>
          </p:cNvSpPr>
          <p:nvPr>
            <p:ph type="body" sz="quarter" idx="23"/>
          </p:nvPr>
        </p:nvSpPr>
        <p:spPr>
          <a:xfrm>
            <a:off x="457200" y="1168400"/>
            <a:ext cx="6462994" cy="431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b="0" i="0" dirty="0">
                <a:solidFill>
                  <a:srgbClr val="595959"/>
                </a:solidFill>
                <a:effectLst/>
                <a:latin typeface="Montserrat" panose="02000505000000020004" pitchFamily="2" charset="0"/>
                <a:ea typeface="Open Sans Semibold" pitchFamily="34" charset="0"/>
              </a:rPr>
              <a:t>Time Slot Governance TSG4® Yellow Belt</a:t>
            </a:r>
            <a:endParaRPr lang="en-GB" b="0" i="0" dirty="0">
              <a:effectLst/>
            </a:endParaRPr>
          </a:p>
        </p:txBody>
      </p:sp>
    </p:spTree>
    <p:extLst>
      <p:ext uri="{BB962C8B-B14F-4D97-AF65-F5344CB8AC3E}">
        <p14:creationId xmlns:p14="http://schemas.microsoft.com/office/powerpoint/2010/main" val="288732994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Resolución Efectiva de Problemas:</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La gestión del tiempo efectiva puede facilitar la resolución de problemas. Al tener una visión clara de las prioridades y dedicar tiempo a la reflexión, los directivos pueden abordar los desafíos de manera más eficaz.</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290676226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Evaluación del Rendimiento y Celebración de Logros:</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Establecer indicadores de rendimiento claros y evaluar regularmente los resultados puede ayudar a los directivos a identificar áreas de mejora. Además, celebrar los logros alcanzados refuerza la motivación y el sentido de logro.</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380782270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a:t>1. Introducción a la Gestión del Tiempo</a:t>
            </a:r>
            <a:endParaRPr lang="es-ES" dirty="0"/>
          </a:p>
        </p:txBody>
      </p:sp>
      <p:sp>
        <p:nvSpPr>
          <p:cNvPr id="4" name="Marcador de contenido 3"/>
          <p:cNvSpPr>
            <a:spLocks noGrp="1"/>
          </p:cNvSpPr>
          <p:nvPr>
            <p:ph idx="1"/>
          </p:nvPr>
        </p:nvSpPr>
        <p:spPr/>
        <p:txBody>
          <a:bodyPr>
            <a:normAutofit/>
          </a:bodyPr>
          <a:lstStyle/>
          <a:p>
            <a:pPr marL="342900" indent="-342900" algn="just">
              <a:lnSpc>
                <a:spcPct val="107000"/>
              </a:lnSpc>
              <a:spcAft>
                <a:spcPts val="800"/>
              </a:spcAft>
              <a:tabLst>
                <a:tab pos="457200" algn="l"/>
              </a:tabLst>
            </a:pPr>
            <a:r>
              <a:rPr lang="es-ES" sz="18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Conclusiones:</a:t>
            </a: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Wingdings" panose="05000000000000000000" pitchFamily="2" charset="2"/>
              <a:buChar char="ü"/>
              <a:tabLst>
                <a:tab pos="457200" algn="l"/>
              </a:tabLst>
            </a:pPr>
            <a:r>
              <a:rPr lang="es-ES" sz="18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En conclusión, la organización del tiempo es vital para la productividad profesional y debemos implementar estrategias y técnicas para conseguirla. Cada profesional debe comprometerse con su desarrollo personal y profesional, asumiendo que una gestión efectiva del tiempo es clave para el éxito sostenible en el mundo laboral actual.</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204641729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ac-mock-up-diferents-vi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954752"/>
            <a:ext cx="4419600" cy="3684048"/>
          </a:xfrm>
          <a:prstGeom prst="rect">
            <a:avLst/>
          </a:prstGeom>
        </p:spPr>
      </p:pic>
      <p:sp>
        <p:nvSpPr>
          <p:cNvPr id="2" name="Title 1"/>
          <p:cNvSpPr>
            <a:spLocks noGrp="1"/>
          </p:cNvSpPr>
          <p:nvPr>
            <p:ph type="title"/>
          </p:nvPr>
        </p:nvSpPr>
        <p:spPr/>
        <p:txBody>
          <a:bodyPr/>
          <a:lstStyle/>
          <a:p>
            <a:r>
              <a:rPr lang="es-ES" dirty="0"/>
              <a:t>Preguntas</a:t>
            </a:r>
            <a:endParaRPr lang="en-US" dirty="0"/>
          </a:p>
        </p:txBody>
      </p:sp>
      <p:sp>
        <p:nvSpPr>
          <p:cNvPr id="3" name="Text Placeholder 2"/>
          <p:cNvSpPr>
            <a:spLocks noGrp="1"/>
          </p:cNvSpPr>
          <p:nvPr>
            <p:ph type="body" sz="quarter" idx="23"/>
          </p:nvPr>
        </p:nvSpPr>
        <p:spPr/>
        <p:txBody>
          <a:bodyPr vert="horz" lIns="91440" tIns="45720" rIns="91440" bIns="45720" rtlCol="0">
            <a:noAutofit/>
          </a:bodyPr>
          <a:lstStyle/>
          <a:p>
            <a:r>
              <a:rPr lang="en-US" i="0" dirty="0">
                <a:solidFill>
                  <a:srgbClr val="595959"/>
                </a:solidFill>
                <a:effectLst/>
                <a:latin typeface="Montserrat" panose="02000505000000020004" pitchFamily="2" charset="0"/>
                <a:ea typeface="Open Sans Semibold" pitchFamily="34" charset="0"/>
              </a:rPr>
              <a:t>Time Slot Governance TSG4® Yellow Belt</a:t>
            </a:r>
            <a:endParaRPr lang="en-US" b="0" i="0" dirty="0">
              <a:solidFill>
                <a:srgbClr val="595959"/>
              </a:solidFill>
              <a:latin typeface="Montserrat" panose="02000505000000020004" pitchFamily="2" charset="0"/>
              <a:ea typeface="Open Sans Semibold" pitchFamily="34" charset="0"/>
            </a:endParaRPr>
          </a:p>
        </p:txBody>
      </p:sp>
      <p:pic>
        <p:nvPicPr>
          <p:cNvPr id="4" name="Imagen 3">
            <a:extLst>
              <a:ext uri="{FF2B5EF4-FFF2-40B4-BE49-F238E27FC236}">
                <a16:creationId xmlns:a16="http://schemas.microsoft.com/office/drawing/2014/main" id="{06D836B3-08EA-B102-4DF5-E45CB5F266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95600" y="2286000"/>
            <a:ext cx="3657600" cy="2209800"/>
          </a:xfrm>
          <a:prstGeom prst="rect">
            <a:avLst/>
          </a:prstGeom>
        </p:spPr>
      </p:pic>
    </p:spTree>
    <p:extLst>
      <p:ext uri="{BB962C8B-B14F-4D97-AF65-F5344CB8AC3E}">
        <p14:creationId xmlns:p14="http://schemas.microsoft.com/office/powerpoint/2010/main" val="590807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BB52D8-2B6C-0465-D382-DF6B50FF2CE5}"/>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5522" r="5522"/>
          <a:stretch/>
        </p:blipFill>
        <p:spPr>
          <a:xfrm>
            <a:off x="0" y="0"/>
            <a:ext cx="9144000" cy="6858000"/>
          </a:xfrm>
          <a:prstGeom prst="rect">
            <a:avLst/>
          </a:prstGeom>
        </p:spPr>
      </p:pic>
      <p:sp>
        <p:nvSpPr>
          <p:cNvPr id="8" name="Rectangle 2"/>
          <p:cNvSpPr/>
          <p:nvPr/>
        </p:nvSpPr>
        <p:spPr>
          <a:xfrm>
            <a:off x="762000" y="0"/>
            <a:ext cx="2073031" cy="21600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4000" b="1" dirty="0">
                <a:solidFill>
                  <a:schemeClr val="tx1"/>
                </a:solidFill>
                <a:latin typeface="Open Sans"/>
                <a:cs typeface="Open Sans"/>
              </a:rPr>
              <a:t>2</a:t>
            </a:r>
          </a:p>
          <a:p>
            <a:pPr algn="ctr"/>
            <a:endParaRPr lang="es-ES" b="1" dirty="0">
              <a:solidFill>
                <a:schemeClr val="bg1"/>
              </a:solidFill>
              <a:latin typeface="Open Sans"/>
              <a:cs typeface="Open Sans"/>
            </a:endParaRPr>
          </a:p>
          <a:p>
            <a:pPr algn="ctr"/>
            <a:r>
              <a:rPr lang="es-ES" b="1" dirty="0">
                <a:solidFill>
                  <a:schemeClr val="tx1"/>
                </a:solidFill>
                <a:latin typeface="Open Sans"/>
                <a:cs typeface="Open Sans"/>
              </a:rPr>
              <a:t>Introducción al Cambio Organizacional</a:t>
            </a:r>
          </a:p>
          <a:p>
            <a:pPr algn="ctr"/>
            <a:endParaRPr lang="es-ES" b="1" dirty="0">
              <a:solidFill>
                <a:schemeClr val="tx1"/>
              </a:solidFill>
              <a:latin typeface="Open Sans"/>
              <a:cs typeface="Open Sans"/>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07" y="111287"/>
            <a:ext cx="1512126" cy="66882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5638800"/>
            <a:ext cx="1080000" cy="1080000"/>
          </a:xfrm>
          <a:prstGeom prst="rect">
            <a:avLst/>
          </a:prstGeom>
        </p:spPr>
      </p:pic>
    </p:spTree>
    <p:extLst>
      <p:ext uri="{BB962C8B-B14F-4D97-AF65-F5344CB8AC3E}">
        <p14:creationId xmlns:p14="http://schemas.microsoft.com/office/powerpoint/2010/main" val="3312567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2. Introducción al Cambio Organizacional</a:t>
            </a:r>
          </a:p>
        </p:txBody>
      </p:sp>
      <p:sp>
        <p:nvSpPr>
          <p:cNvPr id="4" name="Marcador de contenido 3"/>
          <p:cNvSpPr>
            <a:spLocks noGrp="1"/>
          </p:cNvSpPr>
          <p:nvPr>
            <p:ph idx="1"/>
          </p:nvPr>
        </p:nvSpPr>
        <p:spPr/>
        <p:txBody>
          <a:bodyPr>
            <a:normAutofit/>
          </a:bodyPr>
          <a:lstStyle/>
          <a:p>
            <a:pPr algn="just"/>
            <a:r>
              <a:rPr lang="es-ES" sz="2000" dirty="0">
                <a:effectLst/>
              </a:rPr>
              <a:t>La organización de equipos multidisciplinares es mucho más fácil cuando tienes los conocimientos necesarios, usas las herramientas adecuadas y consigues que se integre en el día a día de la organización</a:t>
            </a:r>
            <a:endParaRPr lang="en-GB" sz="2000" dirty="0">
              <a:effectLst/>
            </a:endParaRP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508" y="3200766"/>
            <a:ext cx="8126984" cy="2857143"/>
          </a:xfrm>
          <a:prstGeom prst="rect">
            <a:avLst/>
          </a:prstGeom>
        </p:spPr>
      </p:pic>
    </p:spTree>
    <p:extLst>
      <p:ext uri="{BB962C8B-B14F-4D97-AF65-F5344CB8AC3E}">
        <p14:creationId xmlns:p14="http://schemas.microsoft.com/office/powerpoint/2010/main" val="161426049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2.1 Época de Cambios</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2. Introducción al Cambio Organizacional</a:t>
            </a:r>
            <a:endParaRPr lang="es-ES" b="0" dirty="0">
              <a:effectLst/>
            </a:endParaRPr>
          </a:p>
        </p:txBody>
      </p:sp>
      <p:pic>
        <p:nvPicPr>
          <p:cNvPr id="7" name="Marcador de contenido 1">
            <a:extLst>
              <a:ext uri="{FF2B5EF4-FFF2-40B4-BE49-F238E27FC236}">
                <a16:creationId xmlns:a16="http://schemas.microsoft.com/office/drawing/2014/main" id="{81E8F243-22FB-51BB-7182-C721C33FD9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800000"/>
            <a:ext cx="9144000" cy="4320000"/>
          </a:xfrm>
          <a:prstGeom prst="rect">
            <a:avLst/>
          </a:prstGeom>
          <a:noFill/>
          <a:ln w="88900" cap="sq">
            <a:noFill/>
            <a:miter lim="800000"/>
          </a:ln>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217943860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2.1.1 Cambio Constante</a:t>
            </a:r>
          </a:p>
        </p:txBody>
      </p:sp>
      <p:sp>
        <p:nvSpPr>
          <p:cNvPr id="5" name="Marcador de texto 4"/>
          <p:cNvSpPr>
            <a:spLocks noGrp="1"/>
          </p:cNvSpPr>
          <p:nvPr>
            <p:ph type="body" sz="quarter" idx="23"/>
          </p:nvPr>
        </p:nvSpPr>
        <p:spPr/>
        <p:txBody>
          <a:bodyPr/>
          <a:lstStyle/>
          <a:p>
            <a:r>
              <a:rPr lang="es-ES" dirty="0">
                <a:solidFill>
                  <a:srgbClr val="F7D341"/>
                </a:solidFill>
                <a:effectLst/>
              </a:rPr>
              <a:t>2.1 Época de Cambios</a:t>
            </a:r>
          </a:p>
        </p:txBody>
      </p:sp>
      <p:pic>
        <p:nvPicPr>
          <p:cNvPr id="6" name="Picture 2" descr="http://2.bp.blogspot.com/-ivG4FgsESPo/Ty_lAs0KGpI/AAAAAAAABWI/1zcz7BiftSs/s1600/tumblr_lvk4gi3Yl11qmhcy0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00"/>
            <a:ext cx="9144000" cy="4320000"/>
          </a:xfrm>
          <a:prstGeom prst="rect">
            <a:avLst/>
          </a:prstGeom>
          <a:noFill/>
          <a:ln w="88900" cap="sq">
            <a:noFill/>
            <a:miter lim="800000"/>
          </a:ln>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155742284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2.1.2 Adaptación al Cambio</a:t>
            </a:r>
          </a:p>
        </p:txBody>
      </p:sp>
      <p:pic>
        <p:nvPicPr>
          <p:cNvPr id="2" name="Marcador de contenido 1"/>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1958657"/>
            <a:ext cx="8229600" cy="3651885"/>
          </a:xfrm>
        </p:spPr>
      </p:pic>
      <p:sp>
        <p:nvSpPr>
          <p:cNvPr id="5" name="Marcador de texto 4"/>
          <p:cNvSpPr>
            <a:spLocks noGrp="1"/>
          </p:cNvSpPr>
          <p:nvPr>
            <p:ph type="body" sz="quarter" idx="23"/>
          </p:nvPr>
        </p:nvSpPr>
        <p:spPr/>
        <p:txBody>
          <a:bodyPr/>
          <a:lstStyle/>
          <a:p>
            <a:r>
              <a:rPr lang="es-ES" dirty="0">
                <a:solidFill>
                  <a:srgbClr val="F7D341"/>
                </a:solidFill>
                <a:effectLst/>
              </a:rPr>
              <a:t>2.1 Época de Cambios</a:t>
            </a:r>
            <a:endParaRPr lang="en-GB" dirty="0"/>
          </a:p>
        </p:txBody>
      </p:sp>
    </p:spTree>
    <p:extLst>
      <p:ext uri="{BB962C8B-B14F-4D97-AF65-F5344CB8AC3E}">
        <p14:creationId xmlns:p14="http://schemas.microsoft.com/office/powerpoint/2010/main" val="293063104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2.1.3 Poner en Valor al Equipo</a:t>
            </a:r>
          </a:p>
        </p:txBody>
      </p:sp>
      <p:sp>
        <p:nvSpPr>
          <p:cNvPr id="5" name="Marcador de texto 4"/>
          <p:cNvSpPr>
            <a:spLocks noGrp="1"/>
          </p:cNvSpPr>
          <p:nvPr>
            <p:ph type="body" sz="quarter" idx="23"/>
          </p:nvPr>
        </p:nvSpPr>
        <p:spPr/>
        <p:txBody>
          <a:bodyPr/>
          <a:lstStyle/>
          <a:p>
            <a:r>
              <a:rPr lang="es-ES" dirty="0">
                <a:solidFill>
                  <a:srgbClr val="F7D341"/>
                </a:solidFill>
                <a:effectLst/>
              </a:rPr>
              <a:t>2.1 Época de Cambios</a:t>
            </a:r>
            <a:endParaRPr lang="en-GB" dirty="0"/>
          </a:p>
        </p:txBody>
      </p:sp>
      <p:pic>
        <p:nvPicPr>
          <p:cNvPr id="11" name="Marcador de contenido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00000"/>
            <a:ext cx="9144000" cy="4165600"/>
          </a:xfrm>
        </p:spPr>
      </p:pic>
    </p:spTree>
    <p:extLst>
      <p:ext uri="{BB962C8B-B14F-4D97-AF65-F5344CB8AC3E}">
        <p14:creationId xmlns:p14="http://schemas.microsoft.com/office/powerpoint/2010/main" val="296578781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304800"/>
            <a:ext cx="8229600" cy="1143000"/>
          </a:xfrm>
          <a:prstGeom prst="rect">
            <a:avLst/>
          </a:prstGeom>
        </p:spPr>
        <p:txBody>
          <a:bodyPr vert="horz" lIns="91440" tIns="45720" rIns="91440" bIns="45720" rtlCol="0" anchor="ctr">
            <a:normAutofit/>
          </a:bodyPr>
          <a:lstStyle>
            <a:lvl1pPr>
              <a:spcBef>
                <a:spcPct val="0"/>
              </a:spcBef>
              <a:buNone/>
              <a:defRPr sz="3200" b="0" i="0" spc="-150">
                <a:solidFill>
                  <a:srgbClr val="F7D341"/>
                </a:solidFill>
                <a:latin typeface="Montserrat" panose="02000505000000020004" pitchFamily="2" charset="0"/>
                <a:ea typeface="Open Sans Light" charset="0"/>
                <a:cs typeface="Open Sans Light" charset="0"/>
              </a:defRPr>
            </a:lvl1pPr>
            <a:lvl2pPr algn="l" rtl="0" eaLnBrk="1" fontAlgn="base" hangingPunct="1">
              <a:spcBef>
                <a:spcPct val="0"/>
              </a:spcBef>
              <a:spcAft>
                <a:spcPct val="0"/>
              </a:spcAft>
              <a:defRPr sz="3200" b="1">
                <a:solidFill>
                  <a:srgbClr val="0C4DA9"/>
                </a:solidFill>
                <a:latin typeface="Open Sans Light" charset="0"/>
                <a:ea typeface="Open Sans Light" charset="0"/>
                <a:cs typeface="Open Sans Light" charset="0"/>
              </a:defRPr>
            </a:lvl2pPr>
            <a:lvl3pPr algn="l" rtl="0" eaLnBrk="1" fontAlgn="base" hangingPunct="1">
              <a:spcBef>
                <a:spcPct val="0"/>
              </a:spcBef>
              <a:spcAft>
                <a:spcPct val="0"/>
              </a:spcAft>
              <a:defRPr sz="3200" b="1">
                <a:solidFill>
                  <a:srgbClr val="0C4DA9"/>
                </a:solidFill>
                <a:latin typeface="Open Sans Light" charset="0"/>
                <a:ea typeface="Open Sans Light" charset="0"/>
                <a:cs typeface="Open Sans Light" charset="0"/>
              </a:defRPr>
            </a:lvl3pPr>
            <a:lvl4pPr algn="l" rtl="0" eaLnBrk="1" fontAlgn="base" hangingPunct="1">
              <a:spcBef>
                <a:spcPct val="0"/>
              </a:spcBef>
              <a:spcAft>
                <a:spcPct val="0"/>
              </a:spcAft>
              <a:defRPr sz="3200" b="1">
                <a:solidFill>
                  <a:srgbClr val="0C4DA9"/>
                </a:solidFill>
                <a:latin typeface="Open Sans Light" charset="0"/>
                <a:ea typeface="Open Sans Light" charset="0"/>
                <a:cs typeface="Open Sans Light" charset="0"/>
              </a:defRPr>
            </a:lvl4pPr>
            <a:lvl5pPr algn="l" rtl="0" eaLnBrk="1" fontAlgn="base" hangingPunct="1">
              <a:spcBef>
                <a:spcPct val="0"/>
              </a:spcBef>
              <a:spcAft>
                <a:spcPct val="0"/>
              </a:spcAft>
              <a:defRPr sz="3200" b="1">
                <a:solidFill>
                  <a:srgbClr val="0C4DA9"/>
                </a:solidFill>
                <a:latin typeface="Open Sans Light" charset="0"/>
                <a:ea typeface="Open Sans Light" charset="0"/>
                <a:cs typeface="Open Sans Light" charset="0"/>
              </a:defRPr>
            </a:lvl5pPr>
            <a:lvl6pPr marL="457200" algn="l" rtl="0" eaLnBrk="1" fontAlgn="base" hangingPunct="1">
              <a:spcBef>
                <a:spcPct val="0"/>
              </a:spcBef>
              <a:spcAft>
                <a:spcPct val="0"/>
              </a:spcAft>
              <a:defRPr sz="3200" b="1">
                <a:solidFill>
                  <a:srgbClr val="0C4DA9"/>
                </a:solidFill>
                <a:latin typeface="Open Sans Light" charset="0"/>
                <a:ea typeface="Open Sans Light" charset="0"/>
                <a:cs typeface="Open Sans Light" charset="0"/>
              </a:defRPr>
            </a:lvl6pPr>
            <a:lvl7pPr marL="914400" algn="l" rtl="0" eaLnBrk="1" fontAlgn="base" hangingPunct="1">
              <a:spcBef>
                <a:spcPct val="0"/>
              </a:spcBef>
              <a:spcAft>
                <a:spcPct val="0"/>
              </a:spcAft>
              <a:defRPr sz="3200" b="1">
                <a:solidFill>
                  <a:srgbClr val="0C4DA9"/>
                </a:solidFill>
                <a:latin typeface="Open Sans Light" charset="0"/>
                <a:ea typeface="Open Sans Light" charset="0"/>
                <a:cs typeface="Open Sans Light" charset="0"/>
              </a:defRPr>
            </a:lvl7pPr>
            <a:lvl8pPr marL="1371600" algn="l" rtl="0" eaLnBrk="1" fontAlgn="base" hangingPunct="1">
              <a:spcBef>
                <a:spcPct val="0"/>
              </a:spcBef>
              <a:spcAft>
                <a:spcPct val="0"/>
              </a:spcAft>
              <a:defRPr sz="3200" b="1">
                <a:solidFill>
                  <a:srgbClr val="0C4DA9"/>
                </a:solidFill>
                <a:latin typeface="Open Sans Light" charset="0"/>
                <a:ea typeface="Open Sans Light" charset="0"/>
                <a:cs typeface="Open Sans Light" charset="0"/>
              </a:defRPr>
            </a:lvl8pPr>
            <a:lvl9pPr marL="1828800" algn="l" rtl="0" eaLnBrk="1" fontAlgn="base" hangingPunct="1">
              <a:spcBef>
                <a:spcPct val="0"/>
              </a:spcBef>
              <a:spcAft>
                <a:spcPct val="0"/>
              </a:spcAft>
              <a:defRPr sz="3200" b="1">
                <a:solidFill>
                  <a:srgbClr val="0C4DA9"/>
                </a:solidFill>
                <a:latin typeface="Open Sans Light" charset="0"/>
                <a:ea typeface="Open Sans Light" charset="0"/>
                <a:cs typeface="Open Sans Light" charset="0"/>
              </a:defRPr>
            </a:lvl9pPr>
          </a:lstStyle>
          <a:p>
            <a:r>
              <a:rPr lang="es-ES" dirty="0"/>
              <a:t>Contenido</a:t>
            </a:r>
          </a:p>
        </p:txBody>
      </p:sp>
      <p:sp>
        <p:nvSpPr>
          <p:cNvPr id="36" name="Text Placeholder 4"/>
          <p:cNvSpPr txBox="1">
            <a:spLocks/>
          </p:cNvSpPr>
          <p:nvPr/>
        </p:nvSpPr>
        <p:spPr bwMode="auto">
          <a:xfrm>
            <a:off x="457200" y="1168400"/>
            <a:ext cx="5029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1" hangingPunct="1">
              <a:spcBef>
                <a:spcPct val="20000"/>
              </a:spcBef>
              <a:buFont typeface="Arial" pitchFamily="34" charset="0"/>
              <a:buNone/>
              <a:defRPr sz="1400" b="1">
                <a:solidFill>
                  <a:srgbClr val="595959"/>
                </a:solidFill>
                <a:latin typeface="Open Sans Light"/>
                <a:ea typeface="Open Sans Semibold" pitchFamily="34" charset="0"/>
                <a:cs typeface="+mn-cs"/>
              </a:defRPr>
            </a:lvl1pPr>
            <a:lvl2pPr marL="742950" indent="-285750" eaLnBrk="1" hangingPunct="1">
              <a:spcBef>
                <a:spcPct val="20000"/>
              </a:spcBef>
              <a:buFont typeface="Arial" pitchFamily="34" charset="0"/>
              <a:buChar char="–"/>
              <a:defRPr sz="1600">
                <a:solidFill>
                  <a:srgbClr val="595959"/>
                </a:solidFill>
                <a:latin typeface="+mn-lt"/>
                <a:ea typeface="MS PGothic" pitchFamily="34" charset="-128"/>
                <a:cs typeface="+mn-cs"/>
              </a:defRPr>
            </a:lvl2pPr>
            <a:lvl3pPr marL="1143000" indent="-228600" eaLnBrk="1" hangingPunct="1">
              <a:spcBef>
                <a:spcPct val="20000"/>
              </a:spcBef>
              <a:buFont typeface="Arial" pitchFamily="34" charset="0"/>
              <a:buChar char="•"/>
              <a:defRPr sz="1400">
                <a:solidFill>
                  <a:srgbClr val="595959"/>
                </a:solidFill>
                <a:latin typeface="+mn-lt"/>
                <a:ea typeface="MS PGothic" pitchFamily="34" charset="-128"/>
                <a:cs typeface="+mn-cs"/>
              </a:defRPr>
            </a:lvl3pPr>
            <a:lvl4pPr marL="1600200" indent="-228600" eaLnBrk="1" hangingPunct="1">
              <a:spcBef>
                <a:spcPct val="20000"/>
              </a:spcBef>
              <a:buFont typeface="Arial" pitchFamily="34" charset="0"/>
              <a:buChar char="–"/>
              <a:defRPr sz="1200">
                <a:solidFill>
                  <a:srgbClr val="595959"/>
                </a:solidFill>
                <a:latin typeface="+mn-lt"/>
                <a:ea typeface="MS PGothic" pitchFamily="34" charset="-128"/>
                <a:cs typeface="+mn-cs"/>
              </a:defRPr>
            </a:lvl4pPr>
            <a:lvl5pPr marL="2057400" indent="-228600" eaLnBrk="1" hangingPunct="1">
              <a:spcBef>
                <a:spcPct val="20000"/>
              </a:spcBef>
              <a:buFont typeface="Arial" pitchFamily="34" charset="0"/>
              <a:buChar char="»"/>
              <a:defRPr sz="1200">
                <a:solidFill>
                  <a:srgbClr val="595959"/>
                </a:solidFill>
                <a:latin typeface="+mn-lt"/>
                <a:ea typeface="MS PGothic" pitchFamily="34" charset="-128"/>
                <a:cs typeface="+mn-cs"/>
              </a:defRPr>
            </a:lvl5pPr>
            <a:lvl6pPr marL="2514600" indent="-228600">
              <a:spcBef>
                <a:spcPct val="20000"/>
              </a:spcBef>
              <a:buFont typeface="Arial" pitchFamily="34" charset="0"/>
              <a:buChar char="•"/>
              <a:defRPr sz="2000">
                <a:solidFill>
                  <a:schemeClr val="tx1"/>
                </a:solidFill>
                <a:latin typeface="+mn-lt"/>
                <a:ea typeface="+mn-ea"/>
                <a:cs typeface="+mn-cs"/>
              </a:defRPr>
            </a:lvl6pPr>
            <a:lvl7pPr marL="2971800" indent="-228600">
              <a:spcBef>
                <a:spcPct val="20000"/>
              </a:spcBef>
              <a:buFont typeface="Arial" pitchFamily="34" charset="0"/>
              <a:buChar char="•"/>
              <a:defRPr sz="2000">
                <a:solidFill>
                  <a:schemeClr val="tx1"/>
                </a:solidFill>
                <a:latin typeface="+mn-lt"/>
                <a:ea typeface="+mn-ea"/>
                <a:cs typeface="+mn-cs"/>
              </a:defRPr>
            </a:lvl7pPr>
            <a:lvl8pPr marL="3429000" indent="-228600">
              <a:spcBef>
                <a:spcPct val="20000"/>
              </a:spcBef>
              <a:buFont typeface="Arial" pitchFamily="34" charset="0"/>
              <a:buChar char="•"/>
              <a:defRPr sz="2000">
                <a:solidFill>
                  <a:schemeClr val="tx1"/>
                </a:solidFill>
                <a:latin typeface="+mn-lt"/>
                <a:ea typeface="+mn-ea"/>
                <a:cs typeface="+mn-cs"/>
              </a:defRPr>
            </a:lvl8pPr>
            <a:lvl9pPr marL="3886200" indent="-228600">
              <a:spcBef>
                <a:spcPct val="20000"/>
              </a:spcBef>
              <a:buFont typeface="Arial" pitchFamily="34" charset="0"/>
              <a:buChar char="•"/>
              <a:defRPr sz="2000">
                <a:solidFill>
                  <a:schemeClr val="tx1"/>
                </a:solidFill>
                <a:latin typeface="+mn-lt"/>
                <a:ea typeface="+mn-ea"/>
                <a:cs typeface="+mn-cs"/>
              </a:defRPr>
            </a:lvl9pPr>
          </a:lstStyle>
          <a:p>
            <a:r>
              <a:rPr lang="en-US" b="0" dirty="0">
                <a:solidFill>
                  <a:srgbClr val="595959"/>
                </a:solidFill>
                <a:effectLst/>
                <a:latin typeface="Montserrat" panose="02000505000000020004" pitchFamily="2" charset="0"/>
                <a:ea typeface="Open Sans Semibold" pitchFamily="34" charset="0"/>
              </a:rPr>
              <a:t>Time Slot Governance TSG4® Yellow Belt</a:t>
            </a:r>
            <a:endParaRPr lang="en-GB" b="0" dirty="0">
              <a:effectLst/>
            </a:endParaRPr>
          </a:p>
        </p:txBody>
      </p:sp>
      <p:sp>
        <p:nvSpPr>
          <p:cNvPr id="3" name="CuadroTexto 2"/>
          <p:cNvSpPr txBox="1"/>
          <p:nvPr/>
        </p:nvSpPr>
        <p:spPr>
          <a:xfrm>
            <a:off x="524595" y="1981200"/>
            <a:ext cx="7543801" cy="3785652"/>
          </a:xfrm>
          <a:prstGeom prst="rect">
            <a:avLst/>
          </a:prstGeom>
          <a:noFill/>
        </p:spPr>
        <p:txBody>
          <a:bodyPr wrap="square" rtlCol="0">
            <a:spAutoFit/>
          </a:bodyPr>
          <a:lstStyle/>
          <a:p>
            <a:pPr marL="342900" indent="-342900">
              <a:buFont typeface="+mj-lt"/>
              <a:buAutoNum type="arabicPeriod"/>
            </a:pPr>
            <a:r>
              <a:rPr lang="es-ES" sz="24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Introducción al la Gestión del Tiempo</a:t>
            </a:r>
          </a:p>
          <a:p>
            <a:pPr marL="342900" indent="-342900">
              <a:buFont typeface="+mj-lt"/>
              <a:buAutoNum type="arabicPeriod"/>
            </a:pPr>
            <a:r>
              <a:rPr lang="es-ES" sz="24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Introducción al Cambio Organizacional</a:t>
            </a:r>
            <a:endParaRPr lang="es-ES" sz="2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s-ES" sz="24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Los Enemigos de la Productividad</a:t>
            </a:r>
          </a:p>
          <a:p>
            <a:pPr marL="342900" indent="-342900">
              <a:buFont typeface="+mj-lt"/>
              <a:buAutoNum type="arabicPeriod"/>
            </a:pPr>
            <a:r>
              <a:rPr lang="es-ES" sz="24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Los Aliados de la Productividad</a:t>
            </a:r>
          </a:p>
          <a:p>
            <a:pPr marL="342900" indent="-342900">
              <a:buFont typeface="+mj-lt"/>
              <a:buAutoNum type="arabicPeriod"/>
            </a:pPr>
            <a:r>
              <a:rPr lang="es-ES" sz="24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 Mundo de los Procesos</a:t>
            </a:r>
          </a:p>
          <a:p>
            <a:pPr marL="342900" indent="-342900">
              <a:buFont typeface="+mj-lt"/>
              <a:buAutoNum type="arabicPeriod"/>
            </a:pPr>
            <a:r>
              <a:rPr lang="es-ES" sz="24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 Mundo de los Hábitos</a:t>
            </a:r>
          </a:p>
          <a:p>
            <a:pPr marL="342900" indent="-342900">
              <a:buFont typeface="+mj-lt"/>
              <a:buAutoNum type="arabicPeriod"/>
            </a:pPr>
            <a:r>
              <a:rPr lang="es-ES" sz="24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Seguimiento y Mejora Continua</a:t>
            </a:r>
          </a:p>
          <a:p>
            <a:pPr marL="342900" indent="-342900">
              <a:buFont typeface="+mj-lt"/>
              <a:buAutoNum type="arabicPeriod"/>
            </a:pPr>
            <a:r>
              <a:rPr lang="es-ES" sz="24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Especificación Técnica UNE 71404 TS</a:t>
            </a:r>
          </a:p>
          <a:p>
            <a:pPr marL="342900" indent="-342900">
              <a:buFont typeface="+mj-lt"/>
              <a:buAutoNum type="arabicPeriod"/>
            </a:pPr>
            <a:r>
              <a:rPr lang="es-ES" sz="24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Conclusiones y Consejos</a:t>
            </a:r>
          </a:p>
          <a:p>
            <a:pPr marL="342900" indent="-342900">
              <a:buFont typeface="+mj-lt"/>
              <a:buAutoNum type="arabicPeriod"/>
            </a:pPr>
            <a:r>
              <a:rPr lang="es-ES" sz="24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Examen de Certificación</a:t>
            </a:r>
          </a:p>
        </p:txBody>
      </p:sp>
      <p:pic>
        <p:nvPicPr>
          <p:cNvPr id="25" name="Imagen 24">
            <a:extLst>
              <a:ext uri="{FF2B5EF4-FFF2-40B4-BE49-F238E27FC236}">
                <a16:creationId xmlns:a16="http://schemas.microsoft.com/office/drawing/2014/main" id="{A32234C4-B637-51B7-FD6E-1AE945CB32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2974026"/>
            <a:ext cx="1800000" cy="1800000"/>
          </a:xfrm>
          <a:prstGeom prst="rect">
            <a:avLst/>
          </a:prstGeom>
        </p:spPr>
      </p:pic>
    </p:spTree>
    <p:extLst>
      <p:ext uri="{BB962C8B-B14F-4D97-AF65-F5344CB8AC3E}">
        <p14:creationId xmlns:p14="http://schemas.microsoft.com/office/powerpoint/2010/main" val="1645812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2.1.4 Satisfacer a la Alta Dirección</a:t>
            </a:r>
          </a:p>
        </p:txBody>
      </p:sp>
      <p:pic>
        <p:nvPicPr>
          <p:cNvPr id="2" name="Marcador de contenido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00000"/>
            <a:ext cx="9144000" cy="3703320"/>
          </a:xfrm>
        </p:spPr>
      </p:pic>
      <p:sp>
        <p:nvSpPr>
          <p:cNvPr id="5" name="Marcador de texto 4"/>
          <p:cNvSpPr>
            <a:spLocks noGrp="1"/>
          </p:cNvSpPr>
          <p:nvPr>
            <p:ph type="body" sz="quarter" idx="23"/>
          </p:nvPr>
        </p:nvSpPr>
        <p:spPr/>
        <p:txBody>
          <a:bodyPr/>
          <a:lstStyle/>
          <a:p>
            <a:r>
              <a:rPr lang="es-ES" dirty="0">
                <a:solidFill>
                  <a:srgbClr val="F7D341"/>
                </a:solidFill>
                <a:effectLst/>
              </a:rPr>
              <a:t>2.1 Época de Cambios</a:t>
            </a:r>
            <a:endParaRPr lang="en-GB" dirty="0"/>
          </a:p>
        </p:txBody>
      </p:sp>
    </p:spTree>
    <p:extLst>
      <p:ext uri="{BB962C8B-B14F-4D97-AF65-F5344CB8AC3E}">
        <p14:creationId xmlns:p14="http://schemas.microsoft.com/office/powerpoint/2010/main" val="381866871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2.2 Gestión del Tiempo Individual</a:t>
            </a:r>
          </a:p>
        </p:txBody>
      </p:sp>
      <p:pic>
        <p:nvPicPr>
          <p:cNvPr id="2" name="Marcador de contenido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00000"/>
            <a:ext cx="9144000" cy="4044462"/>
          </a:xfrm>
        </p:spPr>
      </p:pic>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2. Introducción al Cambio Organizacional</a:t>
            </a:r>
            <a:endParaRPr lang="es-ES" b="0" dirty="0">
              <a:effectLst/>
            </a:endParaRPr>
          </a:p>
        </p:txBody>
      </p:sp>
    </p:spTree>
    <p:extLst>
      <p:ext uri="{BB962C8B-B14F-4D97-AF65-F5344CB8AC3E}">
        <p14:creationId xmlns:p14="http://schemas.microsoft.com/office/powerpoint/2010/main" val="28163382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2.3 Gestión del Tiempo en Equipos</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2. Introducción al Cambio Organizacional</a:t>
            </a:r>
            <a:endParaRPr lang="es-ES" b="0" dirty="0">
              <a:effectLst/>
            </a:endParaRPr>
          </a:p>
        </p:txBody>
      </p:sp>
      <p:pic>
        <p:nvPicPr>
          <p:cNvPr id="7" name="Imagen 6" descr="Imagen que contiene objeto&#10;&#10;Descripción generada automáticamente">
            <a:extLst>
              <a:ext uri="{FF2B5EF4-FFF2-40B4-BE49-F238E27FC236}">
                <a16:creationId xmlns:a16="http://schemas.microsoft.com/office/drawing/2014/main" id="{C4E3A733-470E-0211-C0FE-7524BC73B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0000"/>
            <a:ext cx="9144000" cy="4320000"/>
          </a:xfrm>
          <a:prstGeom prst="rect">
            <a:avLst/>
          </a:prstGeom>
        </p:spPr>
      </p:pic>
    </p:spTree>
    <p:extLst>
      <p:ext uri="{BB962C8B-B14F-4D97-AF65-F5344CB8AC3E}">
        <p14:creationId xmlns:p14="http://schemas.microsoft.com/office/powerpoint/2010/main" val="398595981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2.3.1	Manifiesto Agile</a:t>
            </a:r>
          </a:p>
        </p:txBody>
      </p:sp>
      <p:pic>
        <p:nvPicPr>
          <p:cNvPr id="2" name="Marcador de contenido 1"/>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1133" y="1800000"/>
            <a:ext cx="7241735" cy="4165600"/>
          </a:xfrm>
        </p:spPr>
      </p:pic>
      <p:sp>
        <p:nvSpPr>
          <p:cNvPr id="5" name="Marcador de texto 4"/>
          <p:cNvSpPr>
            <a:spLocks noGrp="1"/>
          </p:cNvSpPr>
          <p:nvPr>
            <p:ph type="body" sz="quarter" idx="23"/>
          </p:nvPr>
        </p:nvSpPr>
        <p:spPr/>
        <p:txBody>
          <a:bodyPr/>
          <a:lstStyle/>
          <a:p>
            <a:r>
              <a:rPr lang="es-ES" b="0" dirty="0">
                <a:solidFill>
                  <a:srgbClr val="F7D341"/>
                </a:solidFill>
                <a:effectLst/>
                <a:latin typeface="Montserrat" panose="02000505000000020004" pitchFamily="2" charset="0"/>
                <a:ea typeface="Open Sans Semibold" pitchFamily="34" charset="0"/>
              </a:rPr>
              <a:t>2.3. Gestion del Tiempo en Equipos</a:t>
            </a:r>
            <a:endParaRPr lang="en-GB" dirty="0">
              <a:solidFill>
                <a:srgbClr val="F7D341"/>
              </a:solidFill>
            </a:endParaRPr>
          </a:p>
        </p:txBody>
      </p:sp>
    </p:spTree>
    <p:extLst>
      <p:ext uri="{BB962C8B-B14F-4D97-AF65-F5344CB8AC3E}">
        <p14:creationId xmlns:p14="http://schemas.microsoft.com/office/powerpoint/2010/main" val="354518036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ac-mock-up-diferents-vi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954752"/>
            <a:ext cx="4419600" cy="3684048"/>
          </a:xfrm>
          <a:prstGeom prst="rect">
            <a:avLst/>
          </a:prstGeom>
        </p:spPr>
      </p:pic>
      <p:sp>
        <p:nvSpPr>
          <p:cNvPr id="2" name="Title 1"/>
          <p:cNvSpPr>
            <a:spLocks noGrp="1"/>
          </p:cNvSpPr>
          <p:nvPr>
            <p:ph type="title"/>
          </p:nvPr>
        </p:nvSpPr>
        <p:spPr/>
        <p:txBody>
          <a:bodyPr/>
          <a:lstStyle/>
          <a:p>
            <a:r>
              <a:rPr lang="es-ES" dirty="0"/>
              <a:t>Preguntas</a:t>
            </a:r>
            <a:endParaRPr lang="en-US" dirty="0"/>
          </a:p>
        </p:txBody>
      </p:sp>
      <p:sp>
        <p:nvSpPr>
          <p:cNvPr id="3" name="Text Placeholder 2"/>
          <p:cNvSpPr>
            <a:spLocks noGrp="1"/>
          </p:cNvSpPr>
          <p:nvPr>
            <p:ph type="body" sz="quarter" idx="23"/>
          </p:nvPr>
        </p:nvSpPr>
        <p:spPr/>
        <p:txBody>
          <a:bodyPr vert="horz" lIns="91440" tIns="45720" rIns="91440" bIns="45720" rtlCol="0">
            <a:noAutofit/>
          </a:bodyPr>
          <a:lstStyle/>
          <a:p>
            <a:r>
              <a:rPr lang="es-ES" b="0" i="0" dirty="0">
                <a:solidFill>
                  <a:srgbClr val="595959"/>
                </a:solidFill>
                <a:latin typeface="Montserrat" panose="02000505000000020004" pitchFamily="2" charset="0"/>
                <a:ea typeface="Open Sans Semibold" pitchFamily="34" charset="0"/>
              </a:rPr>
              <a:t>2. Introducción al Cambio Organizacional</a:t>
            </a:r>
            <a:endParaRPr lang="en-US" b="0" i="0" dirty="0">
              <a:solidFill>
                <a:srgbClr val="595959"/>
              </a:solidFill>
              <a:latin typeface="Montserrat" panose="02000505000000020004" pitchFamily="2" charset="0"/>
              <a:ea typeface="Open Sans Semibold" pitchFamily="34" charset="0"/>
            </a:endParaRPr>
          </a:p>
        </p:txBody>
      </p:sp>
      <p:pic>
        <p:nvPicPr>
          <p:cNvPr id="4" name="Imagen 3">
            <a:extLst>
              <a:ext uri="{FF2B5EF4-FFF2-40B4-BE49-F238E27FC236}">
                <a16:creationId xmlns:a16="http://schemas.microsoft.com/office/drawing/2014/main" id="{06D836B3-08EA-B102-4DF5-E45CB5F266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95600" y="2286000"/>
            <a:ext cx="3657600" cy="2209800"/>
          </a:xfrm>
          <a:prstGeom prst="rect">
            <a:avLst/>
          </a:prstGeom>
        </p:spPr>
      </p:pic>
    </p:spTree>
    <p:extLst>
      <p:ext uri="{BB962C8B-B14F-4D97-AF65-F5344CB8AC3E}">
        <p14:creationId xmlns:p14="http://schemas.microsoft.com/office/powerpoint/2010/main" val="2249304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BB52D8-2B6C-0465-D382-DF6B50FF2CE5}"/>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5522" r="5522"/>
          <a:stretch/>
        </p:blipFill>
        <p:spPr>
          <a:xfrm>
            <a:off x="0" y="0"/>
            <a:ext cx="9144000" cy="6858000"/>
          </a:xfrm>
          <a:prstGeom prst="rect">
            <a:avLst/>
          </a:prstGeom>
        </p:spPr>
      </p:pic>
      <p:sp>
        <p:nvSpPr>
          <p:cNvPr id="8" name="Rectangle 2"/>
          <p:cNvSpPr/>
          <p:nvPr/>
        </p:nvSpPr>
        <p:spPr>
          <a:xfrm>
            <a:off x="762000" y="0"/>
            <a:ext cx="2073031" cy="21600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4000" b="1" dirty="0">
                <a:solidFill>
                  <a:schemeClr val="tx1"/>
                </a:solidFill>
                <a:latin typeface="Open Sans"/>
                <a:cs typeface="Open Sans"/>
              </a:rPr>
              <a:t>3</a:t>
            </a:r>
          </a:p>
          <a:p>
            <a:pPr algn="ctr"/>
            <a:endParaRPr lang="es-ES" b="1" dirty="0">
              <a:solidFill>
                <a:schemeClr val="bg1"/>
              </a:solidFill>
              <a:latin typeface="Open Sans"/>
              <a:cs typeface="Open Sans"/>
            </a:endParaRPr>
          </a:p>
          <a:p>
            <a:pPr algn="ctr"/>
            <a:r>
              <a:rPr lang="es-ES" b="1" dirty="0">
                <a:solidFill>
                  <a:schemeClr val="tx1"/>
                </a:solidFill>
                <a:latin typeface="Open Sans"/>
                <a:cs typeface="Open Sans"/>
              </a:rPr>
              <a:t>Los Enemigos de la Productividad</a:t>
            </a:r>
          </a:p>
          <a:p>
            <a:pPr algn="ctr"/>
            <a:endParaRPr lang="es-ES" b="1" dirty="0">
              <a:solidFill>
                <a:schemeClr val="tx1"/>
              </a:solidFill>
              <a:latin typeface="Open Sans"/>
              <a:cs typeface="Open Sans"/>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07" y="111287"/>
            <a:ext cx="1512126" cy="66882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5638800"/>
            <a:ext cx="1080000" cy="1080000"/>
          </a:xfrm>
          <a:prstGeom prst="rect">
            <a:avLst/>
          </a:prstGeom>
        </p:spPr>
      </p:pic>
    </p:spTree>
    <p:extLst>
      <p:ext uri="{BB962C8B-B14F-4D97-AF65-F5344CB8AC3E}">
        <p14:creationId xmlns:p14="http://schemas.microsoft.com/office/powerpoint/2010/main" val="2161337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3. Los Enemigos de la Productividad</a:t>
            </a:r>
          </a:p>
        </p:txBody>
      </p:sp>
      <p:pic>
        <p:nvPicPr>
          <p:cNvPr id="2" name="Marcador de contenido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00000"/>
            <a:ext cx="9144000" cy="3860530"/>
          </a:xfrm>
        </p:spPr>
      </p:pic>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spTree>
    <p:extLst>
      <p:ext uri="{BB962C8B-B14F-4D97-AF65-F5344CB8AC3E}">
        <p14:creationId xmlns:p14="http://schemas.microsoft.com/office/powerpoint/2010/main" val="179158361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3.1 Ladrones del Tiempo</a:t>
            </a:r>
          </a:p>
        </p:txBody>
      </p:sp>
      <p:pic>
        <p:nvPicPr>
          <p:cNvPr id="2" name="Marcador de contenido 1"/>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800000"/>
            <a:ext cx="9144000" cy="3835830"/>
          </a:xfrm>
        </p:spPr>
      </p:pic>
      <p:sp>
        <p:nvSpPr>
          <p:cNvPr id="5" name="Marcador de texto 4"/>
          <p:cNvSpPr>
            <a:spLocks noGrp="1"/>
          </p:cNvSpPr>
          <p:nvPr>
            <p:ph type="body" sz="quarter" idx="23"/>
          </p:nvPr>
        </p:nvSpPr>
        <p:spPr/>
        <p:txBody>
          <a:bodyPr/>
          <a:lstStyle/>
          <a:p>
            <a:r>
              <a:rPr lang="es-ES" b="0" dirty="0"/>
              <a:t>3</a:t>
            </a:r>
            <a:r>
              <a:rPr lang="es-ES" b="0" i="0" dirty="0">
                <a:solidFill>
                  <a:schemeClr val="tx1">
                    <a:lumMod val="65000"/>
                    <a:lumOff val="35000"/>
                  </a:schemeClr>
                </a:solidFill>
              </a:rPr>
              <a:t>. Los Enemigos de la Productividad</a:t>
            </a:r>
            <a:endParaRPr lang="en-GB" dirty="0"/>
          </a:p>
        </p:txBody>
      </p:sp>
    </p:spTree>
    <p:extLst>
      <p:ext uri="{BB962C8B-B14F-4D97-AF65-F5344CB8AC3E}">
        <p14:creationId xmlns:p14="http://schemas.microsoft.com/office/powerpoint/2010/main" val="217788724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3.2 Reuniones Improductivas</a:t>
            </a:r>
          </a:p>
        </p:txBody>
      </p:sp>
      <p:pic>
        <p:nvPicPr>
          <p:cNvPr id="2" name="Marcador de contenido 1"/>
          <p:cNvPicPr>
            <a:picLocks noGrp="1" noChangeAspect="1"/>
          </p:cNvPicPr>
          <p:nvPr>
            <p:ph idx="1"/>
          </p:nvPr>
        </p:nvPicPr>
        <p:blipFill rotWithShape="1">
          <a:blip r:embed="rId2">
            <a:extLst>
              <a:ext uri="{28A0092B-C50C-407E-A947-70E740481C1C}">
                <a14:useLocalDpi xmlns:a14="http://schemas.microsoft.com/office/drawing/2010/main" val="0"/>
              </a:ext>
            </a:extLst>
          </a:blip>
          <a:srcRect t="11931" b="14772"/>
          <a:stretch/>
        </p:blipFill>
        <p:spPr>
          <a:xfrm>
            <a:off x="0" y="2160000"/>
            <a:ext cx="9144000" cy="3474695"/>
          </a:xfrm>
        </p:spPr>
      </p:pic>
      <p:sp>
        <p:nvSpPr>
          <p:cNvPr id="5" name="Marcador de texto 4"/>
          <p:cNvSpPr>
            <a:spLocks noGrp="1"/>
          </p:cNvSpPr>
          <p:nvPr>
            <p:ph type="body" sz="quarter" idx="23"/>
          </p:nvPr>
        </p:nvSpPr>
        <p:spPr/>
        <p:txBody>
          <a:bodyPr/>
          <a:lstStyle/>
          <a:p>
            <a:r>
              <a:rPr lang="es-ES" b="0" dirty="0"/>
              <a:t>3</a:t>
            </a:r>
            <a:r>
              <a:rPr lang="es-ES" b="0" i="0" dirty="0">
                <a:solidFill>
                  <a:schemeClr val="tx1">
                    <a:lumMod val="65000"/>
                    <a:lumOff val="35000"/>
                  </a:schemeClr>
                </a:solidFill>
              </a:rPr>
              <a:t>. Los Enemigos de la Productividad</a:t>
            </a:r>
            <a:endParaRPr lang="en-GB" dirty="0"/>
          </a:p>
        </p:txBody>
      </p:sp>
    </p:spTree>
    <p:extLst>
      <p:ext uri="{BB962C8B-B14F-4D97-AF65-F5344CB8AC3E}">
        <p14:creationId xmlns:p14="http://schemas.microsoft.com/office/powerpoint/2010/main" val="219154790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3.3 Pirómanos</a:t>
            </a:r>
          </a:p>
        </p:txBody>
      </p:sp>
      <p:pic>
        <p:nvPicPr>
          <p:cNvPr id="7" name="Marcador de contenido 6"/>
          <p:cNvPicPr>
            <a:picLocks noGrp="1" noChangeAspect="1"/>
          </p:cNvPicPr>
          <p:nvPr>
            <p:ph idx="1"/>
          </p:nvPr>
        </p:nvPicPr>
        <p:blipFill rotWithShape="1">
          <a:blip r:embed="rId2">
            <a:extLst>
              <a:ext uri="{28A0092B-C50C-407E-A947-70E740481C1C}">
                <a14:useLocalDpi xmlns:a14="http://schemas.microsoft.com/office/drawing/2010/main" val="0"/>
              </a:ext>
            </a:extLst>
          </a:blip>
          <a:srcRect t="12920" b="6683"/>
          <a:stretch/>
        </p:blipFill>
        <p:spPr>
          <a:xfrm>
            <a:off x="0" y="1905000"/>
            <a:ext cx="9144000" cy="4267200"/>
          </a:xfrm>
        </p:spPr>
      </p:pic>
      <p:sp>
        <p:nvSpPr>
          <p:cNvPr id="5" name="Marcador de texto 4"/>
          <p:cNvSpPr>
            <a:spLocks noGrp="1"/>
          </p:cNvSpPr>
          <p:nvPr>
            <p:ph type="body" sz="quarter" idx="23"/>
          </p:nvPr>
        </p:nvSpPr>
        <p:spPr/>
        <p:txBody>
          <a:bodyPr/>
          <a:lstStyle/>
          <a:p>
            <a:r>
              <a:rPr lang="es-ES" b="0" dirty="0"/>
              <a:t>3</a:t>
            </a:r>
            <a:r>
              <a:rPr lang="es-ES" b="0" i="0" dirty="0">
                <a:solidFill>
                  <a:schemeClr val="tx1">
                    <a:lumMod val="65000"/>
                    <a:lumOff val="35000"/>
                  </a:schemeClr>
                </a:solidFill>
              </a:rPr>
              <a:t>. Los Enemigos de la Productividad</a:t>
            </a:r>
            <a:endParaRPr lang="en-GB" dirty="0"/>
          </a:p>
        </p:txBody>
      </p:sp>
    </p:spTree>
    <p:extLst>
      <p:ext uri="{BB962C8B-B14F-4D97-AF65-F5344CB8AC3E}">
        <p14:creationId xmlns:p14="http://schemas.microsoft.com/office/powerpoint/2010/main" val="303147636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n-GB" dirty="0"/>
              <a:t>Time Slot Governance TSG4®</a:t>
            </a:r>
          </a:p>
        </p:txBody>
      </p:sp>
      <p:sp>
        <p:nvSpPr>
          <p:cNvPr id="4" name="Marcador de contenido 3"/>
          <p:cNvSpPr>
            <a:spLocks noGrp="1"/>
          </p:cNvSpPr>
          <p:nvPr>
            <p:ph idx="1"/>
          </p:nvPr>
        </p:nvSpPr>
        <p:spPr/>
        <p:txBody>
          <a:bodyPr>
            <a:normAutofit/>
          </a:bodyPr>
          <a:lstStyle/>
          <a:p>
            <a:pPr algn="ctr"/>
            <a:r>
              <a:rPr lang="es-ES" sz="2800" dirty="0"/>
              <a:t>Metodología de Gestión del Tiempo para Equipos de Trabajo</a:t>
            </a:r>
          </a:p>
        </p:txBody>
      </p:sp>
      <p:sp>
        <p:nvSpPr>
          <p:cNvPr id="5" name="Marcador de texto 4"/>
          <p:cNvSpPr>
            <a:spLocks noGrp="1"/>
          </p:cNvSpPr>
          <p:nvPr>
            <p:ph type="body" sz="quarter" idx="2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buFont typeface="Arial" pitchFamily="34" charset="0"/>
            </a:pPr>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n-GB" b="0" dirty="0">
              <a:solidFill>
                <a:srgbClr val="595959"/>
              </a:solidFill>
              <a:effectLst/>
              <a:latin typeface="Montserrat" panose="02000505000000020004" pitchFamily="2" charset="0"/>
              <a:ea typeface="Open Sans Semibold" pitchFamily="34" charset="0"/>
              <a:cs typeface="+mn-cs"/>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793" y="2990045"/>
            <a:ext cx="5082414" cy="2860253"/>
          </a:xfrm>
          <a:prstGeom prst="rect">
            <a:avLst/>
          </a:prstGeom>
        </p:spPr>
      </p:pic>
      <p:pic>
        <p:nvPicPr>
          <p:cNvPr id="2" name="Imagen 1">
            <a:extLst>
              <a:ext uri="{FF2B5EF4-FFF2-40B4-BE49-F238E27FC236}">
                <a16:creationId xmlns:a16="http://schemas.microsoft.com/office/drawing/2014/main" id="{7B7474B0-1566-F102-A75D-8D55204891E3}"/>
              </a:ext>
            </a:extLst>
          </p:cNvPr>
          <p:cNvPicPr>
            <a:picLocks noChangeAspect="1"/>
          </p:cNvPicPr>
          <p:nvPr/>
        </p:nvPicPr>
        <p:blipFill rotWithShape="1">
          <a:blip r:embed="rId2">
            <a:extLst>
              <a:ext uri="{28A0092B-C50C-407E-A947-70E740481C1C}">
                <a14:useLocalDpi xmlns:a14="http://schemas.microsoft.com/office/drawing/2010/main" val="0"/>
              </a:ext>
            </a:extLst>
          </a:blip>
          <a:srcRect r="93026"/>
          <a:stretch/>
        </p:blipFill>
        <p:spPr>
          <a:xfrm>
            <a:off x="0" y="2990045"/>
            <a:ext cx="2030792" cy="2857143"/>
          </a:xfrm>
          <a:prstGeom prst="rect">
            <a:avLst/>
          </a:prstGeom>
        </p:spPr>
      </p:pic>
      <p:pic>
        <p:nvPicPr>
          <p:cNvPr id="6" name="Imagen 5">
            <a:extLst>
              <a:ext uri="{FF2B5EF4-FFF2-40B4-BE49-F238E27FC236}">
                <a16:creationId xmlns:a16="http://schemas.microsoft.com/office/drawing/2014/main" id="{59D9DEAB-EA10-F390-4B31-FE0A97143276}"/>
              </a:ext>
            </a:extLst>
          </p:cNvPr>
          <p:cNvPicPr>
            <a:picLocks noChangeAspect="1"/>
          </p:cNvPicPr>
          <p:nvPr/>
        </p:nvPicPr>
        <p:blipFill rotWithShape="1">
          <a:blip r:embed="rId2">
            <a:extLst>
              <a:ext uri="{28A0092B-C50C-407E-A947-70E740481C1C}">
                <a14:useLocalDpi xmlns:a14="http://schemas.microsoft.com/office/drawing/2010/main" val="0"/>
              </a:ext>
            </a:extLst>
          </a:blip>
          <a:srcRect r="93026"/>
          <a:stretch/>
        </p:blipFill>
        <p:spPr>
          <a:xfrm>
            <a:off x="7113206" y="2990046"/>
            <a:ext cx="2030793" cy="2857142"/>
          </a:xfrm>
          <a:prstGeom prst="rect">
            <a:avLst/>
          </a:prstGeom>
        </p:spPr>
      </p:pic>
    </p:spTree>
    <p:extLst>
      <p:ext uri="{BB962C8B-B14F-4D97-AF65-F5344CB8AC3E}">
        <p14:creationId xmlns:p14="http://schemas.microsoft.com/office/powerpoint/2010/main" val="5072224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3.4 Ruido Mental</a:t>
            </a:r>
          </a:p>
        </p:txBody>
      </p:sp>
      <p:pic>
        <p:nvPicPr>
          <p:cNvPr id="2" name="Marcador de contenido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00000"/>
            <a:ext cx="9144000" cy="4165600"/>
          </a:xfrm>
        </p:spPr>
      </p:pic>
      <p:sp>
        <p:nvSpPr>
          <p:cNvPr id="5" name="Marcador de texto 4"/>
          <p:cNvSpPr>
            <a:spLocks noGrp="1"/>
          </p:cNvSpPr>
          <p:nvPr>
            <p:ph type="body" sz="quarter" idx="23"/>
          </p:nvPr>
        </p:nvSpPr>
        <p:spPr/>
        <p:txBody>
          <a:bodyPr/>
          <a:lstStyle/>
          <a:p>
            <a:r>
              <a:rPr lang="es-ES" b="0" dirty="0"/>
              <a:t>3</a:t>
            </a:r>
            <a:r>
              <a:rPr lang="es-ES" b="0" i="0" dirty="0">
                <a:solidFill>
                  <a:schemeClr val="tx1">
                    <a:lumMod val="65000"/>
                    <a:lumOff val="35000"/>
                  </a:schemeClr>
                </a:solidFill>
              </a:rPr>
              <a:t>. Los Enemigos de la Productividad</a:t>
            </a:r>
            <a:endParaRPr lang="en-GB" dirty="0"/>
          </a:p>
        </p:txBody>
      </p:sp>
    </p:spTree>
    <p:extLst>
      <p:ext uri="{BB962C8B-B14F-4D97-AF65-F5344CB8AC3E}">
        <p14:creationId xmlns:p14="http://schemas.microsoft.com/office/powerpoint/2010/main" val="255092344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3.5 Ruido Organizacional</a:t>
            </a:r>
          </a:p>
        </p:txBody>
      </p:sp>
      <p:pic>
        <p:nvPicPr>
          <p:cNvPr id="2" name="Marcador de contenido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00001"/>
            <a:ext cx="9143999" cy="4349010"/>
          </a:xfrm>
        </p:spPr>
      </p:pic>
      <p:sp>
        <p:nvSpPr>
          <p:cNvPr id="5" name="Marcador de texto 4"/>
          <p:cNvSpPr>
            <a:spLocks noGrp="1"/>
          </p:cNvSpPr>
          <p:nvPr>
            <p:ph type="body" sz="quarter" idx="23"/>
          </p:nvPr>
        </p:nvSpPr>
        <p:spPr/>
        <p:txBody>
          <a:bodyPr/>
          <a:lstStyle/>
          <a:p>
            <a:r>
              <a:rPr lang="es-ES" b="0" dirty="0"/>
              <a:t>3</a:t>
            </a:r>
            <a:r>
              <a:rPr lang="es-ES" b="0" i="0" dirty="0">
                <a:solidFill>
                  <a:schemeClr val="tx1">
                    <a:lumMod val="65000"/>
                    <a:lumOff val="35000"/>
                  </a:schemeClr>
                </a:solidFill>
              </a:rPr>
              <a:t>. Los Enemigos de la Productividad</a:t>
            </a:r>
            <a:endParaRPr lang="en-GB" dirty="0"/>
          </a:p>
        </p:txBody>
      </p:sp>
    </p:spTree>
    <p:extLst>
      <p:ext uri="{BB962C8B-B14F-4D97-AF65-F5344CB8AC3E}">
        <p14:creationId xmlns:p14="http://schemas.microsoft.com/office/powerpoint/2010/main" val="24785365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3.6 El Posponedor</a:t>
            </a:r>
          </a:p>
        </p:txBody>
      </p:sp>
      <p:sp>
        <p:nvSpPr>
          <p:cNvPr id="4" name="Marcador de contenido 3"/>
          <p:cNvSpPr>
            <a:spLocks noGrp="1"/>
          </p:cNvSpPr>
          <p:nvPr>
            <p:ph idx="1"/>
          </p:nvPr>
        </p:nvSpPr>
        <p:spPr/>
        <p:txBody>
          <a:bodyPr/>
          <a:lstStyle/>
          <a:p>
            <a:endParaRPr lang="en-GB" dirty="0"/>
          </a:p>
        </p:txBody>
      </p:sp>
      <p:sp>
        <p:nvSpPr>
          <p:cNvPr id="5" name="Marcador de texto 4"/>
          <p:cNvSpPr>
            <a:spLocks noGrp="1"/>
          </p:cNvSpPr>
          <p:nvPr>
            <p:ph type="body" sz="quarter" idx="23"/>
          </p:nvPr>
        </p:nvSpPr>
        <p:spPr/>
        <p:txBody>
          <a:bodyPr/>
          <a:lstStyle/>
          <a:p>
            <a:r>
              <a:rPr lang="es-ES" b="0" dirty="0"/>
              <a:t>3</a:t>
            </a:r>
            <a:r>
              <a:rPr lang="es-ES" b="0" i="0" dirty="0">
                <a:solidFill>
                  <a:schemeClr val="tx1">
                    <a:lumMod val="65000"/>
                    <a:lumOff val="35000"/>
                  </a:schemeClr>
                </a:solidFill>
              </a:rPr>
              <a:t>. Los Enemigos de la Productividad</a:t>
            </a:r>
            <a:endParaRPr lang="en-GB" dirty="0"/>
          </a:p>
        </p:txBody>
      </p:sp>
      <p:pic>
        <p:nvPicPr>
          <p:cNvPr id="6" name="Marcador de contenido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00000"/>
            <a:ext cx="9144000" cy="3991200"/>
          </a:xfrm>
          <a:prstGeom prst="rect">
            <a:avLst/>
          </a:prstGeom>
          <a:noFill/>
          <a:ln w="88900" cap="sq">
            <a:noFill/>
            <a:miter lim="800000"/>
          </a:ln>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384515549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3.7 Ejercicio: Ladrones del Tiempo</a:t>
            </a:r>
          </a:p>
        </p:txBody>
      </p:sp>
      <p:sp>
        <p:nvSpPr>
          <p:cNvPr id="5" name="Marcador de texto 4"/>
          <p:cNvSpPr>
            <a:spLocks noGrp="1"/>
          </p:cNvSpPr>
          <p:nvPr>
            <p:ph type="body" sz="quarter" idx="23"/>
          </p:nvPr>
        </p:nvSpPr>
        <p:spPr/>
        <p:txBody>
          <a:bodyPr/>
          <a:lstStyle/>
          <a:p>
            <a:r>
              <a:rPr lang="es-ES" b="0" dirty="0"/>
              <a:t>3</a:t>
            </a:r>
            <a:r>
              <a:rPr lang="es-ES" b="0" i="0" dirty="0">
                <a:solidFill>
                  <a:schemeClr val="tx1">
                    <a:lumMod val="65000"/>
                    <a:lumOff val="35000"/>
                  </a:schemeClr>
                </a:solidFill>
              </a:rPr>
              <a:t>. Los Enemigos de la Productividad</a:t>
            </a:r>
            <a:endParaRPr lang="en-GB" dirty="0"/>
          </a:p>
        </p:txBody>
      </p:sp>
      <p:pic>
        <p:nvPicPr>
          <p:cNvPr id="29" name="Imagen 28">
            <a:extLst>
              <a:ext uri="{FF2B5EF4-FFF2-40B4-BE49-F238E27FC236}">
                <a16:creationId xmlns:a16="http://schemas.microsoft.com/office/drawing/2014/main" id="{54291399-62B7-85F0-2DA4-8958E0E6C5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493" y="1828800"/>
            <a:ext cx="3055013" cy="4320000"/>
          </a:xfrm>
          <a:prstGeom prst="rect">
            <a:avLst/>
          </a:prstGeom>
          <a:no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8049273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4.9 Ejercicio: Cazadores de Pirómanos</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4. Los Aliados de la Productividad</a:t>
            </a:r>
            <a:endParaRPr lang="en-GB" dirty="0"/>
          </a:p>
        </p:txBody>
      </p:sp>
      <p:pic>
        <p:nvPicPr>
          <p:cNvPr id="29" name="Imagen 28">
            <a:extLst>
              <a:ext uri="{FF2B5EF4-FFF2-40B4-BE49-F238E27FC236}">
                <a16:creationId xmlns:a16="http://schemas.microsoft.com/office/drawing/2014/main" id="{54291399-62B7-85F0-2DA4-8958E0E6C5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493" y="1828800"/>
            <a:ext cx="3055013" cy="4320000"/>
          </a:xfrm>
          <a:prstGeom prst="rect">
            <a:avLst/>
          </a:prstGeom>
          <a:no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9607134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ac-mock-up-diferents-vi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954752"/>
            <a:ext cx="4419600" cy="3684048"/>
          </a:xfrm>
          <a:prstGeom prst="rect">
            <a:avLst/>
          </a:prstGeom>
        </p:spPr>
      </p:pic>
      <p:sp>
        <p:nvSpPr>
          <p:cNvPr id="2" name="Title 1"/>
          <p:cNvSpPr>
            <a:spLocks noGrp="1"/>
          </p:cNvSpPr>
          <p:nvPr>
            <p:ph type="title"/>
          </p:nvPr>
        </p:nvSpPr>
        <p:spPr/>
        <p:txBody>
          <a:bodyPr/>
          <a:lstStyle/>
          <a:p>
            <a:r>
              <a:rPr lang="es-ES" dirty="0"/>
              <a:t>3.8 Preguntas</a:t>
            </a:r>
            <a:endParaRPr lang="en-US" dirty="0"/>
          </a:p>
        </p:txBody>
      </p:sp>
      <p:sp>
        <p:nvSpPr>
          <p:cNvPr id="3" name="Text Placeholder 2"/>
          <p:cNvSpPr>
            <a:spLocks noGrp="1"/>
          </p:cNvSpPr>
          <p:nvPr>
            <p:ph type="body" sz="quarter" idx="23"/>
          </p:nvPr>
        </p:nvSpPr>
        <p:spPr/>
        <p:txBody>
          <a:bodyPr vert="horz" lIns="91440" tIns="45720" rIns="91440" bIns="45720" rtlCol="0">
            <a:noAutofit/>
          </a:bodyPr>
          <a:lstStyle/>
          <a:p>
            <a:r>
              <a:rPr lang="es-ES" b="0" i="0" dirty="0">
                <a:solidFill>
                  <a:schemeClr val="tx1">
                    <a:lumMod val="65000"/>
                    <a:lumOff val="35000"/>
                  </a:schemeClr>
                </a:solidFill>
              </a:rPr>
              <a:t>3. Los Enemigos de la Productividad</a:t>
            </a:r>
            <a:endParaRPr lang="en-US" b="0" i="0" dirty="0">
              <a:solidFill>
                <a:schemeClr val="tx1">
                  <a:lumMod val="65000"/>
                  <a:lumOff val="35000"/>
                </a:schemeClr>
              </a:solidFill>
            </a:endParaRPr>
          </a:p>
        </p:txBody>
      </p:sp>
      <p:pic>
        <p:nvPicPr>
          <p:cNvPr id="4" name="Imagen 3">
            <a:extLst>
              <a:ext uri="{FF2B5EF4-FFF2-40B4-BE49-F238E27FC236}">
                <a16:creationId xmlns:a16="http://schemas.microsoft.com/office/drawing/2014/main" id="{81864C26-F387-9C1C-C9D8-1CB5BB25CE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95600" y="2286000"/>
            <a:ext cx="3657600" cy="2209800"/>
          </a:xfrm>
          <a:prstGeom prst="rect">
            <a:avLst/>
          </a:prstGeom>
        </p:spPr>
      </p:pic>
    </p:spTree>
    <p:extLst>
      <p:ext uri="{BB962C8B-B14F-4D97-AF65-F5344CB8AC3E}">
        <p14:creationId xmlns:p14="http://schemas.microsoft.com/office/powerpoint/2010/main" val="4057319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72202F-6036-4EB9-88A7-6C4BF23BEED5}"/>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5522" r="5522"/>
          <a:stretch/>
        </p:blipFill>
        <p:spPr>
          <a:xfrm>
            <a:off x="0" y="0"/>
            <a:ext cx="9144000" cy="6858000"/>
          </a:xfrm>
          <a:prstGeom prst="rect">
            <a:avLst/>
          </a:prstGeom>
        </p:spPr>
      </p:pic>
      <p:sp>
        <p:nvSpPr>
          <p:cNvPr id="8" name="Rectangle 2"/>
          <p:cNvSpPr/>
          <p:nvPr/>
        </p:nvSpPr>
        <p:spPr>
          <a:xfrm>
            <a:off x="762000" y="0"/>
            <a:ext cx="2073031" cy="21600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4000" b="1" dirty="0">
                <a:solidFill>
                  <a:schemeClr val="tx1"/>
                </a:solidFill>
                <a:latin typeface="Open Sans"/>
                <a:cs typeface="Open Sans"/>
              </a:rPr>
              <a:t>4</a:t>
            </a:r>
          </a:p>
          <a:p>
            <a:pPr algn="ctr"/>
            <a:endParaRPr lang="es-ES" b="1" dirty="0">
              <a:solidFill>
                <a:schemeClr val="bg1"/>
              </a:solidFill>
              <a:latin typeface="Open Sans"/>
              <a:cs typeface="Open Sans"/>
            </a:endParaRPr>
          </a:p>
          <a:p>
            <a:pPr algn="ctr"/>
            <a:r>
              <a:rPr lang="es-ES" b="1" dirty="0">
                <a:solidFill>
                  <a:schemeClr val="tx1"/>
                </a:solidFill>
                <a:latin typeface="Open Sans"/>
                <a:cs typeface="Open Sans"/>
              </a:rPr>
              <a:t>Los Aliados de la Productividad</a:t>
            </a:r>
          </a:p>
          <a:p>
            <a:pPr algn="ctr"/>
            <a:endParaRPr lang="es-ES" b="1" dirty="0">
              <a:solidFill>
                <a:schemeClr val="tx1"/>
              </a:solidFill>
              <a:latin typeface="Open Sans"/>
              <a:cs typeface="Open Sans"/>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07" y="111287"/>
            <a:ext cx="1512126" cy="66882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5638800"/>
            <a:ext cx="1080000" cy="1080000"/>
          </a:xfrm>
          <a:prstGeom prst="rect">
            <a:avLst/>
          </a:prstGeom>
        </p:spPr>
      </p:pic>
    </p:spTree>
    <p:extLst>
      <p:ext uri="{BB962C8B-B14F-4D97-AF65-F5344CB8AC3E}">
        <p14:creationId xmlns:p14="http://schemas.microsoft.com/office/powerpoint/2010/main" val="821226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 Los Aliados de la Productividad</a:t>
            </a:r>
          </a:p>
        </p:txBody>
      </p:sp>
      <p:sp>
        <p:nvSpPr>
          <p:cNvPr id="5" name="Marcador de texto 4"/>
          <p:cNvSpPr>
            <a:spLocks noGrp="1"/>
          </p:cNvSpPr>
          <p:nvPr>
            <p:ph type="body" sz="quarter" idx="23"/>
          </p:nvPr>
        </p:nvSpPr>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a:p>
            <a:endParaRPr lang="en-GB" dirty="0"/>
          </a:p>
        </p:txBody>
      </p:sp>
      <p:pic>
        <p:nvPicPr>
          <p:cNvPr id="8" name="Marcador de contenido 7">
            <a:extLst>
              <a:ext uri="{FF2B5EF4-FFF2-40B4-BE49-F238E27FC236}">
                <a16:creationId xmlns:a16="http://schemas.microsoft.com/office/drawing/2014/main" id="{4BB8FE81-7099-8A10-EC4A-E59EEFA471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01800"/>
            <a:ext cx="9143999" cy="4165600"/>
          </a:xfrm>
        </p:spPr>
      </p:pic>
    </p:spTree>
    <p:extLst>
      <p:ext uri="{BB962C8B-B14F-4D97-AF65-F5344CB8AC3E}">
        <p14:creationId xmlns:p14="http://schemas.microsoft.com/office/powerpoint/2010/main" val="48989169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4.1 Búhos y Alondras</a:t>
            </a:r>
          </a:p>
        </p:txBody>
      </p:sp>
      <p:pic>
        <p:nvPicPr>
          <p:cNvPr id="2" name="Marcador de contenido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28800"/>
            <a:ext cx="9144000" cy="4114800"/>
          </a:xfrm>
        </p:spPr>
      </p:pic>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4. Los Aliados de la Productividad</a:t>
            </a:r>
            <a:endParaRPr lang="en-GB" b="0" dirty="0">
              <a:effectLst/>
            </a:endParaRPr>
          </a:p>
        </p:txBody>
      </p:sp>
    </p:spTree>
    <p:extLst>
      <p:ext uri="{BB962C8B-B14F-4D97-AF65-F5344CB8AC3E}">
        <p14:creationId xmlns:p14="http://schemas.microsoft.com/office/powerpoint/2010/main" val="279890042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4.2 Consolidar Hábitos</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4. Los Aliados de la Productividad</a:t>
            </a:r>
            <a:endParaRPr lang="en-GB" b="0" dirty="0">
              <a:effectLst/>
            </a:endParaRPr>
          </a:p>
        </p:txBody>
      </p:sp>
      <p:pic>
        <p:nvPicPr>
          <p:cNvPr id="8" name="Marcador de contenido 7"/>
          <p:cNvPicPr>
            <a:picLocks noGrp="1" noChangeAspect="1"/>
          </p:cNvPicPr>
          <p:nvPr>
            <p:ph idx="1"/>
          </p:nvPr>
        </p:nvPicPr>
        <p:blipFill rotWithShape="1">
          <a:blip r:embed="rId2">
            <a:extLst>
              <a:ext uri="{28A0092B-C50C-407E-A947-70E740481C1C}">
                <a14:useLocalDpi xmlns:a14="http://schemas.microsoft.com/office/drawing/2010/main" val="0"/>
              </a:ext>
            </a:extLst>
          </a:blip>
          <a:srcRect t="6548" b="8347"/>
          <a:stretch/>
        </p:blipFill>
        <p:spPr>
          <a:xfrm>
            <a:off x="0" y="1800000"/>
            <a:ext cx="9144000" cy="3962400"/>
          </a:xfrm>
        </p:spPr>
      </p:pic>
    </p:spTree>
    <p:extLst>
      <p:ext uri="{BB962C8B-B14F-4D97-AF65-F5344CB8AC3E}">
        <p14:creationId xmlns:p14="http://schemas.microsoft.com/office/powerpoint/2010/main" val="17472837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n-GB" dirty="0"/>
              <a:t>Time Slot Governance TSG4®</a:t>
            </a:r>
          </a:p>
        </p:txBody>
      </p:sp>
      <p:sp>
        <p:nvSpPr>
          <p:cNvPr id="5" name="Marcador de texto 4"/>
          <p:cNvSpPr>
            <a:spLocks noGrp="1"/>
          </p:cNvSpPr>
          <p:nvPr>
            <p:ph type="body" sz="quarter" idx="2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buFont typeface="Arial" pitchFamily="34" charset="0"/>
            </a:pPr>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n-GB" b="0" dirty="0">
              <a:solidFill>
                <a:srgbClr val="595959"/>
              </a:solidFill>
              <a:effectLst/>
              <a:latin typeface="Montserrat" panose="02000505000000020004" pitchFamily="2" charset="0"/>
              <a:ea typeface="Open Sans Semibold" pitchFamily="34" charset="0"/>
              <a:cs typeface="+mn-cs"/>
            </a:endParaRPr>
          </a:p>
        </p:txBody>
      </p:sp>
      <p:pic>
        <p:nvPicPr>
          <p:cNvPr id="15" name="Imagen 14">
            <a:extLst>
              <a:ext uri="{FF2B5EF4-FFF2-40B4-BE49-F238E27FC236}">
                <a16:creationId xmlns:a16="http://schemas.microsoft.com/office/drawing/2014/main" id="{85B422B9-C398-4A22-883D-C28D3AAB4CF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06153" y="1799999"/>
            <a:ext cx="5731695" cy="4320000"/>
          </a:xfrm>
          <a:prstGeom prst="rect">
            <a:avLst/>
          </a:prstGeom>
        </p:spPr>
      </p:pic>
    </p:spTree>
    <p:extLst>
      <p:ext uri="{BB962C8B-B14F-4D97-AF65-F5344CB8AC3E}">
        <p14:creationId xmlns:p14="http://schemas.microsoft.com/office/powerpoint/2010/main" val="41437068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4.3 Regla de las 10.000 Horas</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4. Los Aliados de la Productividad</a:t>
            </a:r>
            <a:endParaRPr lang="en-GB" dirty="0"/>
          </a:p>
        </p:txBody>
      </p:sp>
      <p:pic>
        <p:nvPicPr>
          <p:cNvPr id="6" name="Marcador de contenido 1"/>
          <p:cNvPicPr>
            <a:picLocks noChangeAspect="1"/>
          </p:cNvPicPr>
          <p:nvPr/>
        </p:nvPicPr>
        <p:blipFill rotWithShape="1">
          <a:blip r:embed="rId2" cstate="print">
            <a:extLst>
              <a:ext uri="{28A0092B-C50C-407E-A947-70E740481C1C}">
                <a14:useLocalDpi xmlns:a14="http://schemas.microsoft.com/office/drawing/2010/main" val="0"/>
              </a:ext>
            </a:extLst>
          </a:blip>
          <a:srcRect t="24758"/>
          <a:stretch/>
        </p:blipFill>
        <p:spPr>
          <a:xfrm>
            <a:off x="0" y="1800000"/>
            <a:ext cx="9144000" cy="3937000"/>
          </a:xfrm>
          <a:prstGeom prst="rect">
            <a:avLst/>
          </a:prstGeom>
        </p:spPr>
      </p:pic>
    </p:spTree>
    <p:extLst>
      <p:ext uri="{BB962C8B-B14F-4D97-AF65-F5344CB8AC3E}">
        <p14:creationId xmlns:p14="http://schemas.microsoft.com/office/powerpoint/2010/main" val="302608222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4.4 La Lista de Deseos</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4. Los Aliados de la Productividad</a:t>
            </a:r>
            <a:endParaRPr lang="en-GB" dirty="0"/>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600200"/>
            <a:ext cx="9067799" cy="5173663"/>
          </a:xfrm>
        </p:spPr>
      </p:pic>
    </p:spTree>
    <p:extLst>
      <p:ext uri="{BB962C8B-B14F-4D97-AF65-F5344CB8AC3E}">
        <p14:creationId xmlns:p14="http://schemas.microsoft.com/office/powerpoint/2010/main" val="84073217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4.5 </a:t>
            </a:r>
            <a:r>
              <a:rPr lang="en-GB" dirty="0"/>
              <a:t>WoW</a:t>
            </a:r>
          </a:p>
        </p:txBody>
      </p:sp>
      <p:pic>
        <p:nvPicPr>
          <p:cNvPr id="2" name="Marcador de contenido 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2116"/>
          <a:stretch/>
        </p:blipFill>
        <p:spPr>
          <a:xfrm>
            <a:off x="0" y="1800000"/>
            <a:ext cx="9144000" cy="4114800"/>
          </a:xfrm>
        </p:spPr>
      </p:pic>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4. Los Aliados de la Productividad</a:t>
            </a:r>
            <a:endParaRPr lang="en-GB" dirty="0"/>
          </a:p>
          <a:p>
            <a:endParaRPr lang="en-GB" dirty="0"/>
          </a:p>
        </p:txBody>
      </p:sp>
    </p:spTree>
    <p:extLst>
      <p:ext uri="{BB962C8B-B14F-4D97-AF65-F5344CB8AC3E}">
        <p14:creationId xmlns:p14="http://schemas.microsoft.com/office/powerpoint/2010/main" val="315971809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4.6 El Índice de Adherencia</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4. Los Aliados de la Productividad</a:t>
            </a:r>
            <a:endParaRPr lang="en-GB" b="0" dirty="0"/>
          </a:p>
        </p:txBody>
      </p:sp>
      <p:sp>
        <p:nvSpPr>
          <p:cNvPr id="6" name="Marcador de contenido 5">
            <a:extLst>
              <a:ext uri="{FF2B5EF4-FFF2-40B4-BE49-F238E27FC236}">
                <a16:creationId xmlns:a16="http://schemas.microsoft.com/office/drawing/2014/main" id="{1C9C2D2B-3108-E802-36F6-84959B1ABFA4}"/>
              </a:ext>
            </a:extLst>
          </p:cNvPr>
          <p:cNvSpPr>
            <a:spLocks noGrp="1"/>
          </p:cNvSpPr>
          <p:nvPr>
            <p:ph idx="1"/>
          </p:nvPr>
        </p:nvSpPr>
        <p:spPr/>
        <p:txBody>
          <a:bodyPr/>
          <a:lstStyle/>
          <a:p>
            <a:endParaRPr lang="es-ES" dirty="0"/>
          </a:p>
        </p:txBody>
      </p:sp>
      <p:pic>
        <p:nvPicPr>
          <p:cNvPr id="2050" name="Picture 2" descr="Parámetros vitales en un monitor de UCI.">
            <a:extLst>
              <a:ext uri="{FF2B5EF4-FFF2-40B4-BE49-F238E27FC236}">
                <a16:creationId xmlns:a16="http://schemas.microsoft.com/office/drawing/2014/main" id="{87103BB0-A013-55F2-B628-FE89C17E9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00"/>
            <a:ext cx="9143999"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3720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4.7 </a:t>
            </a:r>
            <a:r>
              <a:rPr lang="en-GB" dirty="0"/>
              <a:t>SMTP4</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4. Los Aliados de la Productividad</a:t>
            </a:r>
            <a:endParaRPr lang="en-GB" dirty="0"/>
          </a:p>
          <a:p>
            <a:endParaRPr lang="en-GB" dirty="0"/>
          </a:p>
        </p:txBody>
      </p:sp>
      <p:pic>
        <p:nvPicPr>
          <p:cNvPr id="1026" name="Picture 2" descr="Tallas de ropa para todos: el eterno problema ergonómico">
            <a:extLst>
              <a:ext uri="{FF2B5EF4-FFF2-40B4-BE49-F238E27FC236}">
                <a16:creationId xmlns:a16="http://schemas.microsoft.com/office/drawing/2014/main" id="{AB728401-F60D-BB75-4D3F-5EB107F8F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713" y="1800000"/>
            <a:ext cx="5656575"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57234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4.8 </a:t>
            </a:r>
            <a:r>
              <a:rPr lang="en-GB" dirty="0"/>
              <a:t>C3P3O</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4. Los Aliados de la Productividad</a:t>
            </a:r>
            <a:endParaRPr lang="en-GB" dirty="0"/>
          </a:p>
          <a:p>
            <a:endParaRPr lang="en-GB" dirty="0"/>
          </a:p>
        </p:txBody>
      </p:sp>
      <p:sp>
        <p:nvSpPr>
          <p:cNvPr id="6" name="Marcador de contenido 5">
            <a:extLst>
              <a:ext uri="{FF2B5EF4-FFF2-40B4-BE49-F238E27FC236}">
                <a16:creationId xmlns:a16="http://schemas.microsoft.com/office/drawing/2014/main" id="{7604E1E0-E19C-6E78-3FE9-0C894695AF51}"/>
              </a:ext>
            </a:extLst>
          </p:cNvPr>
          <p:cNvSpPr>
            <a:spLocks noGrp="1"/>
          </p:cNvSpPr>
          <p:nvPr>
            <p:ph idx="1"/>
          </p:nvPr>
        </p:nvSpPr>
        <p:spPr/>
        <p:txBody>
          <a:bodyPr/>
          <a:lstStyle/>
          <a:p>
            <a:endParaRPr lang="es-ES" dirty="0"/>
          </a:p>
        </p:txBody>
      </p:sp>
      <p:pic>
        <p:nvPicPr>
          <p:cNvPr id="7" name="Picture 4" descr="Zeus Vision - Guiadeprensa.com">
            <a:extLst>
              <a:ext uri="{FF2B5EF4-FFF2-40B4-BE49-F238E27FC236}">
                <a16:creationId xmlns:a16="http://schemas.microsoft.com/office/drawing/2014/main" id="{D22522E0-2BB4-D30C-D1AE-990730CA4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 y="1800000"/>
            <a:ext cx="9139451"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80353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4.10 Ejercicio: Lista de Tareas </a:t>
            </a:r>
            <a:r>
              <a:rPr lang="es-ES"/>
              <a:t>(Asignaturas)</a:t>
            </a:r>
            <a:endParaRPr lang="es-ES" dirty="0"/>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4. Los Aliados de la Productividad</a:t>
            </a:r>
            <a:endParaRPr lang="en-GB" dirty="0"/>
          </a:p>
        </p:txBody>
      </p:sp>
      <p:pic>
        <p:nvPicPr>
          <p:cNvPr id="29" name="Imagen 28">
            <a:extLst>
              <a:ext uri="{FF2B5EF4-FFF2-40B4-BE49-F238E27FC236}">
                <a16:creationId xmlns:a16="http://schemas.microsoft.com/office/drawing/2014/main" id="{54291399-62B7-85F0-2DA4-8958E0E6C5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493" y="1828800"/>
            <a:ext cx="3055013" cy="4320000"/>
          </a:xfrm>
          <a:prstGeom prst="rect">
            <a:avLst/>
          </a:prstGeom>
          <a:no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117322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4.11 Ejercicio: Los Siete Fantásticos</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4. Los Aliados de la Productividad</a:t>
            </a:r>
            <a:endParaRPr lang="en-GB" dirty="0"/>
          </a:p>
        </p:txBody>
      </p:sp>
      <p:pic>
        <p:nvPicPr>
          <p:cNvPr id="29" name="Imagen 28">
            <a:extLst>
              <a:ext uri="{FF2B5EF4-FFF2-40B4-BE49-F238E27FC236}">
                <a16:creationId xmlns:a16="http://schemas.microsoft.com/office/drawing/2014/main" id="{54291399-62B7-85F0-2DA4-8958E0E6C5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493" y="1828800"/>
            <a:ext cx="3055013" cy="4320000"/>
          </a:xfrm>
          <a:prstGeom prst="rect">
            <a:avLst/>
          </a:prstGeom>
          <a:no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2048369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4.12 Ejercicio: Lista de Deseos</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4. Los Aliados de la Productividad</a:t>
            </a:r>
            <a:endParaRPr lang="en-GB" dirty="0"/>
          </a:p>
        </p:txBody>
      </p:sp>
      <p:pic>
        <p:nvPicPr>
          <p:cNvPr id="29" name="Imagen 28">
            <a:extLst>
              <a:ext uri="{FF2B5EF4-FFF2-40B4-BE49-F238E27FC236}">
                <a16:creationId xmlns:a16="http://schemas.microsoft.com/office/drawing/2014/main" id="{54291399-62B7-85F0-2DA4-8958E0E6C5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493" y="1828800"/>
            <a:ext cx="3055013" cy="4320000"/>
          </a:xfrm>
          <a:prstGeom prst="rect">
            <a:avLst/>
          </a:prstGeom>
          <a:no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1645442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ac-mock-up-diferents-vi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954752"/>
            <a:ext cx="4419600" cy="3684048"/>
          </a:xfrm>
          <a:prstGeom prst="rect">
            <a:avLst/>
          </a:prstGeom>
        </p:spPr>
      </p:pic>
      <p:sp>
        <p:nvSpPr>
          <p:cNvPr id="2" name="Title 1"/>
          <p:cNvSpPr>
            <a:spLocks noGrp="1"/>
          </p:cNvSpPr>
          <p:nvPr>
            <p:ph type="title"/>
          </p:nvPr>
        </p:nvSpPr>
        <p:spPr/>
        <p:txBody>
          <a:bodyPr/>
          <a:lstStyle/>
          <a:p>
            <a:r>
              <a:rPr lang="es-ES" dirty="0"/>
              <a:t>Preguntas</a:t>
            </a:r>
            <a:endParaRPr lang="en-US" dirty="0"/>
          </a:p>
        </p:txBody>
      </p:sp>
      <p:sp>
        <p:nvSpPr>
          <p:cNvPr id="3" name="Text Placeholder 2"/>
          <p:cNvSpPr>
            <a:spLocks noGrp="1"/>
          </p:cNvSpPr>
          <p:nvPr>
            <p:ph type="body" sz="quarter" idx="23"/>
          </p:nvPr>
        </p:nvSpPr>
        <p:spPr/>
        <p:txBody>
          <a:bodyPr vert="horz" lIns="91440" tIns="45720" rIns="91440" bIns="45720" rtlCol="0">
            <a:noAutofit/>
          </a:bodyPr>
          <a:lstStyle/>
          <a:p>
            <a:r>
              <a:rPr lang="es-ES" b="0" i="0" dirty="0">
                <a:solidFill>
                  <a:srgbClr val="595959"/>
                </a:solidFill>
                <a:latin typeface="Montserrat" panose="02000505000000020004" pitchFamily="2" charset="0"/>
                <a:ea typeface="Open Sans Semibold" pitchFamily="34" charset="0"/>
              </a:rPr>
              <a:t>4</a:t>
            </a:r>
            <a:r>
              <a:rPr lang="es-ES" b="0" i="0" dirty="0">
                <a:solidFill>
                  <a:srgbClr val="595959"/>
                </a:solidFill>
                <a:effectLst/>
                <a:latin typeface="Montserrat" panose="02000505000000020004" pitchFamily="2" charset="0"/>
                <a:ea typeface="Open Sans Semibold" pitchFamily="34" charset="0"/>
              </a:rPr>
              <a:t>. Los Aliados de la Productividad</a:t>
            </a:r>
            <a:endParaRPr lang="en-US" b="0" i="0" dirty="0">
              <a:solidFill>
                <a:schemeClr val="tx1">
                  <a:lumMod val="65000"/>
                  <a:lumOff val="35000"/>
                </a:schemeClr>
              </a:solidFill>
            </a:endParaRPr>
          </a:p>
        </p:txBody>
      </p:sp>
      <p:pic>
        <p:nvPicPr>
          <p:cNvPr id="4" name="Imagen 3">
            <a:extLst>
              <a:ext uri="{FF2B5EF4-FFF2-40B4-BE49-F238E27FC236}">
                <a16:creationId xmlns:a16="http://schemas.microsoft.com/office/drawing/2014/main" id="{C98604F8-86DC-6DDE-21C8-B9619E3A9E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95600" y="2286000"/>
            <a:ext cx="3657600" cy="2209800"/>
          </a:xfrm>
          <a:prstGeom prst="rect">
            <a:avLst/>
          </a:prstGeom>
        </p:spPr>
      </p:pic>
    </p:spTree>
    <p:extLst>
      <p:ext uri="{BB962C8B-B14F-4D97-AF65-F5344CB8AC3E}">
        <p14:creationId xmlns:p14="http://schemas.microsoft.com/office/powerpoint/2010/main" val="2342176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n-GB" dirty="0"/>
              <a:t>Time Slot Governance TSG4®</a:t>
            </a:r>
          </a:p>
        </p:txBody>
      </p:sp>
      <p:sp>
        <p:nvSpPr>
          <p:cNvPr id="5" name="Marcador de texto 4"/>
          <p:cNvSpPr>
            <a:spLocks noGrp="1"/>
          </p:cNvSpPr>
          <p:nvPr>
            <p:ph type="body" sz="quarter" idx="2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buFont typeface="Arial" pitchFamily="34" charset="0"/>
            </a:pPr>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n-GB" b="0" dirty="0">
              <a:solidFill>
                <a:srgbClr val="595959"/>
              </a:solidFill>
              <a:effectLst/>
              <a:latin typeface="Montserrat" panose="02000505000000020004" pitchFamily="2" charset="0"/>
              <a:ea typeface="Open Sans Semibold" pitchFamily="34" charset="0"/>
              <a:cs typeface="+mn-cs"/>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0000"/>
            <a:ext cx="9144000" cy="3670309"/>
          </a:xfrm>
          <a:prstGeom prst="rect">
            <a:avLst/>
          </a:prstGeom>
        </p:spPr>
      </p:pic>
    </p:spTree>
    <p:extLst>
      <p:ext uri="{BB962C8B-B14F-4D97-AF65-F5344CB8AC3E}">
        <p14:creationId xmlns:p14="http://schemas.microsoft.com/office/powerpoint/2010/main" val="109261445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0528A8D-DED2-ADDA-1799-42995B4B3354}"/>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5522" r="5522"/>
          <a:stretch/>
        </p:blipFill>
        <p:spPr>
          <a:xfrm>
            <a:off x="0" y="0"/>
            <a:ext cx="9144000" cy="6858000"/>
          </a:xfrm>
          <a:prstGeom prst="rect">
            <a:avLst/>
          </a:prstGeom>
        </p:spPr>
      </p:pic>
      <p:sp>
        <p:nvSpPr>
          <p:cNvPr id="8" name="Rectangle 2"/>
          <p:cNvSpPr/>
          <p:nvPr/>
        </p:nvSpPr>
        <p:spPr>
          <a:xfrm>
            <a:off x="762000" y="0"/>
            <a:ext cx="2073031" cy="21600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4000" b="1" dirty="0">
                <a:solidFill>
                  <a:schemeClr val="tx1"/>
                </a:solidFill>
                <a:latin typeface="Open Sans"/>
                <a:cs typeface="Open Sans"/>
              </a:rPr>
              <a:t>5</a:t>
            </a:r>
          </a:p>
          <a:p>
            <a:pPr algn="ctr"/>
            <a:endParaRPr lang="es-ES" b="1" dirty="0">
              <a:solidFill>
                <a:schemeClr val="bg1"/>
              </a:solidFill>
              <a:latin typeface="Open Sans"/>
              <a:cs typeface="Open Sans"/>
            </a:endParaRPr>
          </a:p>
          <a:p>
            <a:pPr algn="ctr"/>
            <a:r>
              <a:rPr lang="es-ES" b="1" dirty="0">
                <a:solidFill>
                  <a:schemeClr val="tx1"/>
                </a:solidFill>
                <a:latin typeface="Open Sans"/>
                <a:cs typeface="Open Sans"/>
              </a:rPr>
              <a:t>El Mundo de los Procesos</a:t>
            </a:r>
          </a:p>
          <a:p>
            <a:pPr algn="ctr"/>
            <a:endParaRPr lang="es-ES" b="1" dirty="0">
              <a:solidFill>
                <a:schemeClr val="tx1"/>
              </a:solidFill>
              <a:latin typeface="Open Sans"/>
              <a:cs typeface="Open Sans"/>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07" y="111287"/>
            <a:ext cx="1512126" cy="66882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5638800"/>
            <a:ext cx="1080000" cy="1080000"/>
          </a:xfrm>
          <a:prstGeom prst="rect">
            <a:avLst/>
          </a:prstGeom>
        </p:spPr>
      </p:pic>
    </p:spTree>
    <p:extLst>
      <p:ext uri="{BB962C8B-B14F-4D97-AF65-F5344CB8AC3E}">
        <p14:creationId xmlns:p14="http://schemas.microsoft.com/office/powerpoint/2010/main" val="4186419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S" dirty="0"/>
              <a:t>5. El Mundo de los Procesos</a:t>
            </a:r>
          </a:p>
        </p:txBody>
      </p:sp>
      <p:sp>
        <p:nvSpPr>
          <p:cNvPr id="11" name="Marcador de texto 10"/>
          <p:cNvSpPr>
            <a:spLocks noGrp="1"/>
          </p:cNvSpPr>
          <p:nvPr>
            <p:ph type="body" sz="quarter" idx="23"/>
          </p:nvPr>
        </p:nvSpPr>
        <p:spPr>
          <a:xfrm>
            <a:off x="457199" y="1168400"/>
            <a:ext cx="7939377" cy="431800"/>
          </a:xfrm>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p:txBody>
      </p:sp>
      <p:pic>
        <p:nvPicPr>
          <p:cNvPr id="3074" name="Picture 2" descr="Fotos gratis de Marca">
            <a:extLst>
              <a:ext uri="{FF2B5EF4-FFF2-40B4-BE49-F238E27FC236}">
                <a16:creationId xmlns:a16="http://schemas.microsoft.com/office/drawing/2014/main" id="{D268DDBF-8F61-C1A2-8969-842398D6417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800000"/>
            <a:ext cx="914400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55172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S" dirty="0"/>
              <a:t>5.1 Procesos de Gestión del Porfolio</a:t>
            </a:r>
          </a:p>
        </p:txBody>
      </p:sp>
      <p:sp>
        <p:nvSpPr>
          <p:cNvPr id="11" name="Marcador de texto 10"/>
          <p:cNvSpPr>
            <a:spLocks noGrp="1"/>
          </p:cNvSpPr>
          <p:nvPr>
            <p:ph type="body" sz="quarter" idx="23"/>
          </p:nvPr>
        </p:nvSpPr>
        <p:spPr>
          <a:xfrm>
            <a:off x="457199" y="1168400"/>
            <a:ext cx="7939377" cy="431800"/>
          </a:xfrm>
        </p:spPr>
        <p:txBody>
          <a:bodyPr/>
          <a:lstStyle/>
          <a:p>
            <a:r>
              <a:rPr lang="es-ES" dirty="0">
                <a:solidFill>
                  <a:srgbClr val="F7D341"/>
                </a:solidFill>
                <a:effectLst/>
                <a:latin typeface="Montserrat" panose="02000505000000020004" pitchFamily="2" charset="0"/>
                <a:ea typeface="Open Sans Semibold" pitchFamily="34" charset="0"/>
              </a:rPr>
              <a:t>5. El Mundo de los Procesos</a:t>
            </a:r>
            <a:endParaRPr lang="en-GB" dirty="0">
              <a:solidFill>
                <a:srgbClr val="F7D341"/>
              </a:solidFill>
              <a:effectLst/>
            </a:endParaRPr>
          </a:p>
        </p:txBody>
      </p:sp>
      <p:pic>
        <p:nvPicPr>
          <p:cNvPr id="3" name="Imagen 2" descr="Diagrama&#10;&#10;Descripción generada automáticamente">
            <a:extLst>
              <a:ext uri="{FF2B5EF4-FFF2-40B4-BE49-F238E27FC236}">
                <a16:creationId xmlns:a16="http://schemas.microsoft.com/office/drawing/2014/main" id="{20C2EB64-8140-6C23-F95C-B0527CD80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693" y="1907591"/>
            <a:ext cx="5846614" cy="4188927"/>
          </a:xfrm>
          <a:prstGeom prst="rect">
            <a:avLst/>
          </a:prstGeom>
        </p:spPr>
      </p:pic>
    </p:spTree>
    <p:extLst>
      <p:ext uri="{BB962C8B-B14F-4D97-AF65-F5344CB8AC3E}">
        <p14:creationId xmlns:p14="http://schemas.microsoft.com/office/powerpoint/2010/main" val="151567179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S" dirty="0"/>
              <a:t>5.2 Procesos de Gestión de Programas</a:t>
            </a:r>
          </a:p>
        </p:txBody>
      </p:sp>
      <p:sp>
        <p:nvSpPr>
          <p:cNvPr id="11" name="Marcador de texto 10"/>
          <p:cNvSpPr>
            <a:spLocks noGrp="1"/>
          </p:cNvSpPr>
          <p:nvPr>
            <p:ph type="body" sz="quarter" idx="23"/>
          </p:nvPr>
        </p:nvSpPr>
        <p:spPr>
          <a:xfrm>
            <a:off x="457199" y="1168400"/>
            <a:ext cx="7939377" cy="431800"/>
          </a:xfrm>
        </p:spPr>
        <p:txBody>
          <a:bodyPr/>
          <a:lstStyle/>
          <a:p>
            <a:r>
              <a:rPr lang="es-ES" dirty="0">
                <a:solidFill>
                  <a:srgbClr val="F7D341"/>
                </a:solidFill>
                <a:effectLst/>
                <a:latin typeface="Montserrat" panose="02000505000000020004" pitchFamily="2" charset="0"/>
                <a:ea typeface="Open Sans Semibold" pitchFamily="34" charset="0"/>
              </a:rPr>
              <a:t>5. El Mundo de los Procesos</a:t>
            </a:r>
            <a:endParaRPr lang="en-GB" dirty="0">
              <a:solidFill>
                <a:srgbClr val="F7D341"/>
              </a:solidFill>
              <a:effectLst/>
            </a:endParaRPr>
          </a:p>
        </p:txBody>
      </p:sp>
      <p:pic>
        <p:nvPicPr>
          <p:cNvPr id="6" name="Imagen 5">
            <a:extLst>
              <a:ext uri="{FF2B5EF4-FFF2-40B4-BE49-F238E27FC236}">
                <a16:creationId xmlns:a16="http://schemas.microsoft.com/office/drawing/2014/main" id="{375AFE99-215B-A1EE-D12B-9ED470148ACF}"/>
              </a:ext>
            </a:extLst>
          </p:cNvPr>
          <p:cNvPicPr>
            <a:picLocks noChangeAspect="1"/>
          </p:cNvPicPr>
          <p:nvPr/>
        </p:nvPicPr>
        <p:blipFill rotWithShape="1">
          <a:blip r:embed="rId2" cstate="print">
            <a:clrChange>
              <a:clrFrom>
                <a:srgbClr val="F2FFFF"/>
              </a:clrFrom>
              <a:clrTo>
                <a:srgbClr val="F2FFFF">
                  <a:alpha val="0"/>
                </a:srgbClr>
              </a:clrTo>
            </a:clrChange>
            <a:extLst>
              <a:ext uri="{28A0092B-C50C-407E-A947-70E740481C1C}">
                <a14:useLocalDpi xmlns:a14="http://schemas.microsoft.com/office/drawing/2010/main" val="0"/>
              </a:ext>
            </a:extLst>
          </a:blip>
          <a:srcRect t="9074" b="33518"/>
          <a:stretch/>
        </p:blipFill>
        <p:spPr>
          <a:xfrm>
            <a:off x="1680664" y="1309560"/>
            <a:ext cx="6790236" cy="5043924"/>
          </a:xfrm>
          <a:prstGeom prst="rect">
            <a:avLst/>
          </a:prstGeom>
        </p:spPr>
      </p:pic>
    </p:spTree>
    <p:extLst>
      <p:ext uri="{BB962C8B-B14F-4D97-AF65-F5344CB8AC3E}">
        <p14:creationId xmlns:p14="http://schemas.microsoft.com/office/powerpoint/2010/main" val="270956021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S" dirty="0"/>
              <a:t>5.3 Procesos de Gestión de Proyectos</a:t>
            </a:r>
          </a:p>
        </p:txBody>
      </p:sp>
      <p:sp>
        <p:nvSpPr>
          <p:cNvPr id="11" name="Marcador de texto 10"/>
          <p:cNvSpPr>
            <a:spLocks noGrp="1"/>
          </p:cNvSpPr>
          <p:nvPr>
            <p:ph type="body" sz="quarter" idx="23"/>
          </p:nvPr>
        </p:nvSpPr>
        <p:spPr>
          <a:xfrm>
            <a:off x="457199" y="1168400"/>
            <a:ext cx="7939377" cy="431800"/>
          </a:xfrm>
        </p:spPr>
        <p:txBody>
          <a:bodyPr/>
          <a:lstStyle/>
          <a:p>
            <a:r>
              <a:rPr lang="es-ES" dirty="0">
                <a:solidFill>
                  <a:srgbClr val="F7D341"/>
                </a:solidFill>
                <a:effectLst/>
                <a:latin typeface="Montserrat" panose="02000505000000020004" pitchFamily="2" charset="0"/>
                <a:ea typeface="Open Sans Semibold" pitchFamily="34" charset="0"/>
              </a:rPr>
              <a:t>5. El Mundo de los Procesos</a:t>
            </a:r>
            <a:endParaRPr lang="en-GB" dirty="0">
              <a:solidFill>
                <a:srgbClr val="F7D341"/>
              </a:solidFill>
              <a:effectLst/>
            </a:endParaRPr>
          </a:p>
        </p:txBody>
      </p:sp>
      <p:pic>
        <p:nvPicPr>
          <p:cNvPr id="7" name="Imagen 6">
            <a:extLst>
              <a:ext uri="{FF2B5EF4-FFF2-40B4-BE49-F238E27FC236}">
                <a16:creationId xmlns:a16="http://schemas.microsoft.com/office/drawing/2014/main" id="{434271F6-B601-8991-7EE8-0F224EB825C6}"/>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7911" b="12075"/>
          <a:stretch/>
        </p:blipFill>
        <p:spPr>
          <a:xfrm>
            <a:off x="-1045029" y="2155796"/>
            <a:ext cx="10802283" cy="3058002"/>
          </a:xfrm>
          <a:prstGeom prst="rect">
            <a:avLst/>
          </a:prstGeom>
        </p:spPr>
      </p:pic>
    </p:spTree>
    <p:extLst>
      <p:ext uri="{BB962C8B-B14F-4D97-AF65-F5344CB8AC3E}">
        <p14:creationId xmlns:p14="http://schemas.microsoft.com/office/powerpoint/2010/main" val="241749432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5.4 Dinámica: SMTP4</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5. El Mundo de los Procesos</a:t>
            </a:r>
            <a:endParaRPr lang="en-GB" dirty="0"/>
          </a:p>
        </p:txBody>
      </p:sp>
      <p:grpSp>
        <p:nvGrpSpPr>
          <p:cNvPr id="10" name="1 Grupo">
            <a:extLst>
              <a:ext uri="{FF2B5EF4-FFF2-40B4-BE49-F238E27FC236}">
                <a16:creationId xmlns:a16="http://schemas.microsoft.com/office/drawing/2014/main" id="{6D050B28-0CA6-9A5B-C362-BCF793132F95}"/>
              </a:ext>
            </a:extLst>
          </p:cNvPr>
          <p:cNvGrpSpPr>
            <a:grpSpLocks noChangeAspect="1"/>
          </p:cNvGrpSpPr>
          <p:nvPr/>
        </p:nvGrpSpPr>
        <p:grpSpPr>
          <a:xfrm>
            <a:off x="2605775" y="1624940"/>
            <a:ext cx="3932450" cy="4320000"/>
            <a:chOff x="5103440" y="2815939"/>
            <a:chExt cx="2796947" cy="3072591"/>
          </a:xfrm>
        </p:grpSpPr>
        <p:sp>
          <p:nvSpPr>
            <p:cNvPr id="11" name="TextBox 45">
              <a:extLst>
                <a:ext uri="{FF2B5EF4-FFF2-40B4-BE49-F238E27FC236}">
                  <a16:creationId xmlns:a16="http://schemas.microsoft.com/office/drawing/2014/main" id="{7E75607F-EB22-B44C-F54D-297C1593CEFC}"/>
                </a:ext>
              </a:extLst>
            </p:cNvPr>
            <p:cNvSpPr txBox="1"/>
            <p:nvPr/>
          </p:nvSpPr>
          <p:spPr>
            <a:xfrm>
              <a:off x="5806947" y="4791001"/>
              <a:ext cx="1357240" cy="44536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JM" sz="1600" b="1" dirty="0">
                  <a:solidFill>
                    <a:srgbClr val="F7D341"/>
                  </a:solidFill>
                  <a:latin typeface="Montserrat" panose="02000505000000020004" pitchFamily="2" charset="0"/>
                  <a:cs typeface="Signika"/>
                </a:rPr>
                <a:t>TSG4®</a:t>
              </a:r>
            </a:p>
            <a:p>
              <a:pPr algn="ctr"/>
              <a:r>
                <a:rPr lang="en-JM" sz="1600" b="1" dirty="0">
                  <a:solidFill>
                    <a:srgbClr val="F7D341"/>
                  </a:solidFill>
                  <a:latin typeface="Montserrat" panose="02000505000000020004" pitchFamily="2" charset="0"/>
                  <a:cs typeface="Signika"/>
                </a:rPr>
                <a:t>Yellow Belt</a:t>
              </a:r>
            </a:p>
          </p:txBody>
        </p:sp>
        <p:grpSp>
          <p:nvGrpSpPr>
            <p:cNvPr id="12" name="Group 46">
              <a:extLst>
                <a:ext uri="{FF2B5EF4-FFF2-40B4-BE49-F238E27FC236}">
                  <a16:creationId xmlns:a16="http://schemas.microsoft.com/office/drawing/2014/main" id="{00E8244B-C8AD-57F0-E137-B759F32106D7}"/>
                </a:ext>
              </a:extLst>
            </p:cNvPr>
            <p:cNvGrpSpPr>
              <a:grpSpLocks noChangeAspect="1"/>
            </p:cNvGrpSpPr>
            <p:nvPr/>
          </p:nvGrpSpPr>
          <p:grpSpPr>
            <a:xfrm>
              <a:off x="5103440" y="2815939"/>
              <a:ext cx="2796947" cy="3072591"/>
              <a:chOff x="3620868" y="1515600"/>
              <a:chExt cx="2001863" cy="2199150"/>
            </a:xfrm>
          </p:grpSpPr>
          <p:sp>
            <p:nvSpPr>
              <p:cNvPr id="13" name="Isosceles Triangle 47">
                <a:extLst>
                  <a:ext uri="{FF2B5EF4-FFF2-40B4-BE49-F238E27FC236}">
                    <a16:creationId xmlns:a16="http://schemas.microsoft.com/office/drawing/2014/main" id="{8CC48C29-BA2D-7C76-C6C0-6AA502BC94F8}"/>
                  </a:ext>
                </a:extLst>
              </p:cNvPr>
              <p:cNvSpPr/>
              <p:nvPr/>
            </p:nvSpPr>
            <p:spPr>
              <a:xfrm rot="2760000">
                <a:off x="4818487" y="2293337"/>
                <a:ext cx="76200" cy="505800"/>
              </a:xfrm>
              <a:prstGeom prst="triangle">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7D341"/>
                  </a:solidFill>
                </a:endParaRPr>
              </a:p>
            </p:txBody>
          </p:sp>
          <p:sp>
            <p:nvSpPr>
              <p:cNvPr id="14" name="Donut 48">
                <a:extLst>
                  <a:ext uri="{FF2B5EF4-FFF2-40B4-BE49-F238E27FC236}">
                    <a16:creationId xmlns:a16="http://schemas.microsoft.com/office/drawing/2014/main" id="{09590BC7-0D74-E337-3661-8745850A325E}"/>
                  </a:ext>
                </a:extLst>
              </p:cNvPr>
              <p:cNvSpPr/>
              <p:nvPr/>
            </p:nvSpPr>
            <p:spPr>
              <a:xfrm>
                <a:off x="4495800" y="2647950"/>
                <a:ext cx="228600" cy="228600"/>
              </a:xfrm>
              <a:prstGeom prst="donut">
                <a:avLst>
                  <a:gd name="adj" fmla="val 20555"/>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Donut 49">
                <a:extLst>
                  <a:ext uri="{FF2B5EF4-FFF2-40B4-BE49-F238E27FC236}">
                    <a16:creationId xmlns:a16="http://schemas.microsoft.com/office/drawing/2014/main" id="{2BD5C0B0-E5A5-399F-7E85-40CDE5D07011}"/>
                  </a:ext>
                </a:extLst>
              </p:cNvPr>
              <p:cNvSpPr/>
              <p:nvPr/>
            </p:nvSpPr>
            <p:spPr>
              <a:xfrm>
                <a:off x="3657600" y="1809750"/>
                <a:ext cx="1905000" cy="1905000"/>
              </a:xfrm>
              <a:prstGeom prst="donut">
                <a:avLst>
                  <a:gd name="adj" fmla="val 8349"/>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6" name="Straight Connector 50">
                <a:extLst>
                  <a:ext uri="{FF2B5EF4-FFF2-40B4-BE49-F238E27FC236}">
                    <a16:creationId xmlns:a16="http://schemas.microsoft.com/office/drawing/2014/main" id="{A96C6AA2-D0A1-9DD1-37DA-5E3141706AC3}"/>
                  </a:ext>
                </a:extLst>
              </p:cNvPr>
              <p:cNvCxnSpPr/>
              <p:nvPr/>
            </p:nvCxnSpPr>
            <p:spPr>
              <a:xfrm>
                <a:off x="4610100" y="2038350"/>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51">
                <a:extLst>
                  <a:ext uri="{FF2B5EF4-FFF2-40B4-BE49-F238E27FC236}">
                    <a16:creationId xmlns:a16="http://schemas.microsoft.com/office/drawing/2014/main" id="{C19AA929-6992-4BC5-6485-98BF33853B4D}"/>
                  </a:ext>
                </a:extLst>
              </p:cNvPr>
              <p:cNvCxnSpPr/>
              <p:nvPr/>
            </p:nvCxnSpPr>
            <p:spPr>
              <a:xfrm>
                <a:off x="4610100" y="3409950"/>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56">
                <a:extLst>
                  <a:ext uri="{FF2B5EF4-FFF2-40B4-BE49-F238E27FC236}">
                    <a16:creationId xmlns:a16="http://schemas.microsoft.com/office/drawing/2014/main" id="{C306458B-9535-90D3-194E-C86DFA901204}"/>
                  </a:ext>
                </a:extLst>
              </p:cNvPr>
              <p:cNvCxnSpPr/>
              <p:nvPr/>
            </p:nvCxnSpPr>
            <p:spPr>
              <a:xfrm rot="16200000">
                <a:off x="3922200" y="2726251"/>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57">
                <a:extLst>
                  <a:ext uri="{FF2B5EF4-FFF2-40B4-BE49-F238E27FC236}">
                    <a16:creationId xmlns:a16="http://schemas.microsoft.com/office/drawing/2014/main" id="{3A002C4B-551B-D985-B2A8-BA5F867B3A82}"/>
                  </a:ext>
                </a:extLst>
              </p:cNvPr>
              <p:cNvCxnSpPr/>
              <p:nvPr/>
            </p:nvCxnSpPr>
            <p:spPr>
              <a:xfrm rot="16200000">
                <a:off x="5293800" y="2726250"/>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grpSp>
            <p:nvGrpSpPr>
              <p:cNvPr id="20" name="Group 58">
                <a:extLst>
                  <a:ext uri="{FF2B5EF4-FFF2-40B4-BE49-F238E27FC236}">
                    <a16:creationId xmlns:a16="http://schemas.microsoft.com/office/drawing/2014/main" id="{F4628592-E258-21C2-0675-B8177A000B77}"/>
                  </a:ext>
                </a:extLst>
              </p:cNvPr>
              <p:cNvGrpSpPr/>
              <p:nvPr/>
            </p:nvGrpSpPr>
            <p:grpSpPr>
              <a:xfrm>
                <a:off x="4495796" y="1515600"/>
                <a:ext cx="266400" cy="272230"/>
                <a:chOff x="4495796" y="1499139"/>
                <a:chExt cx="266400" cy="272230"/>
              </a:xfrm>
            </p:grpSpPr>
            <p:sp>
              <p:nvSpPr>
                <p:cNvPr id="27" name="Rectangle 65">
                  <a:extLst>
                    <a:ext uri="{FF2B5EF4-FFF2-40B4-BE49-F238E27FC236}">
                      <a16:creationId xmlns:a16="http://schemas.microsoft.com/office/drawing/2014/main" id="{BA05F3A1-5DBF-2DBF-236F-0AF30B599AD0}"/>
                    </a:ext>
                  </a:extLst>
                </p:cNvPr>
                <p:cNvSpPr/>
                <p:nvPr/>
              </p:nvSpPr>
              <p:spPr>
                <a:xfrm>
                  <a:off x="4555881" y="1645369"/>
                  <a:ext cx="146231" cy="1260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66">
                  <a:extLst>
                    <a:ext uri="{FF2B5EF4-FFF2-40B4-BE49-F238E27FC236}">
                      <a16:creationId xmlns:a16="http://schemas.microsoft.com/office/drawing/2014/main" id="{808543EF-B455-2ABC-B183-A138D21B6DFE}"/>
                    </a:ext>
                  </a:extLst>
                </p:cNvPr>
                <p:cNvSpPr/>
                <p:nvPr/>
              </p:nvSpPr>
              <p:spPr>
                <a:xfrm>
                  <a:off x="4495796" y="1499139"/>
                  <a:ext cx="266400" cy="146232"/>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59">
                <a:extLst>
                  <a:ext uri="{FF2B5EF4-FFF2-40B4-BE49-F238E27FC236}">
                    <a16:creationId xmlns:a16="http://schemas.microsoft.com/office/drawing/2014/main" id="{43CA8A77-415F-68A4-8AF9-5827DA18A8B7}"/>
                  </a:ext>
                </a:extLst>
              </p:cNvPr>
              <p:cNvGrpSpPr/>
              <p:nvPr/>
            </p:nvGrpSpPr>
            <p:grpSpPr>
              <a:xfrm rot="18300000">
                <a:off x="3639600" y="2037600"/>
                <a:ext cx="178800" cy="216263"/>
                <a:chOff x="4484100" y="1428750"/>
                <a:chExt cx="252000" cy="304800"/>
              </a:xfrm>
            </p:grpSpPr>
            <p:sp>
              <p:nvSpPr>
                <p:cNvPr id="25" name="Rectangle 63">
                  <a:extLst>
                    <a:ext uri="{FF2B5EF4-FFF2-40B4-BE49-F238E27FC236}">
                      <a16:creationId xmlns:a16="http://schemas.microsoft.com/office/drawing/2014/main" id="{61B06289-7F9F-A9B7-CB19-121324F8430E}"/>
                    </a:ext>
                  </a:extLst>
                </p:cNvPr>
                <p:cNvSpPr/>
                <p:nvPr/>
              </p:nvSpPr>
              <p:spPr>
                <a:xfrm>
                  <a:off x="4533900" y="1581150"/>
                  <a:ext cx="1524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64">
                  <a:extLst>
                    <a:ext uri="{FF2B5EF4-FFF2-40B4-BE49-F238E27FC236}">
                      <a16:creationId xmlns:a16="http://schemas.microsoft.com/office/drawing/2014/main" id="{804A3E19-6E84-0CC9-EC9D-88D99AA007F1}"/>
                    </a:ext>
                  </a:extLst>
                </p:cNvPr>
                <p:cNvSpPr/>
                <p:nvPr/>
              </p:nvSpPr>
              <p:spPr>
                <a:xfrm>
                  <a:off x="4484100" y="1428750"/>
                  <a:ext cx="2520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 name="Group 60">
                <a:extLst>
                  <a:ext uri="{FF2B5EF4-FFF2-40B4-BE49-F238E27FC236}">
                    <a16:creationId xmlns:a16="http://schemas.microsoft.com/office/drawing/2014/main" id="{7FAB922D-C762-8885-E5D7-F2465EDD8C9F}"/>
                  </a:ext>
                </a:extLst>
              </p:cNvPr>
              <p:cNvGrpSpPr/>
              <p:nvPr/>
            </p:nvGrpSpPr>
            <p:grpSpPr>
              <a:xfrm rot="3300000" flipH="1">
                <a:off x="5425200" y="2065472"/>
                <a:ext cx="178800" cy="216263"/>
                <a:chOff x="4484100" y="1428750"/>
                <a:chExt cx="252000" cy="304800"/>
              </a:xfrm>
            </p:grpSpPr>
            <p:sp>
              <p:nvSpPr>
                <p:cNvPr id="23" name="Rectangle 61">
                  <a:extLst>
                    <a:ext uri="{FF2B5EF4-FFF2-40B4-BE49-F238E27FC236}">
                      <a16:creationId xmlns:a16="http://schemas.microsoft.com/office/drawing/2014/main" id="{CE6E15E0-9F16-CDF4-E6D7-C8601D3CD427}"/>
                    </a:ext>
                  </a:extLst>
                </p:cNvPr>
                <p:cNvSpPr/>
                <p:nvPr/>
              </p:nvSpPr>
              <p:spPr>
                <a:xfrm>
                  <a:off x="4533900" y="1581150"/>
                  <a:ext cx="1524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62">
                  <a:extLst>
                    <a:ext uri="{FF2B5EF4-FFF2-40B4-BE49-F238E27FC236}">
                      <a16:creationId xmlns:a16="http://schemas.microsoft.com/office/drawing/2014/main" id="{6BBD750C-6191-0D0F-60AE-5E1D7A509321}"/>
                    </a:ext>
                  </a:extLst>
                </p:cNvPr>
                <p:cNvSpPr/>
                <p:nvPr/>
              </p:nvSpPr>
              <p:spPr>
                <a:xfrm>
                  <a:off x="4484100" y="1428750"/>
                  <a:ext cx="2520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349821376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5.5 </a:t>
            </a:r>
            <a:r>
              <a:rPr lang="en-GB" dirty="0"/>
              <a:t>SMTP4</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5. El Mundo de los Procesos</a:t>
            </a:r>
            <a:endParaRPr lang="en-GB" dirty="0"/>
          </a:p>
          <a:p>
            <a:endParaRPr lang="en-GB" dirty="0"/>
          </a:p>
        </p:txBody>
      </p:sp>
      <p:graphicFrame>
        <p:nvGraphicFramePr>
          <p:cNvPr id="6" name="Marcador de contenido 5">
            <a:extLst>
              <a:ext uri="{FF2B5EF4-FFF2-40B4-BE49-F238E27FC236}">
                <a16:creationId xmlns:a16="http://schemas.microsoft.com/office/drawing/2014/main" id="{AD5FD70A-77CA-E14B-1F47-7B7F15F58344}"/>
              </a:ext>
            </a:extLst>
          </p:cNvPr>
          <p:cNvGraphicFramePr>
            <a:graphicFrameLocks noGrp="1"/>
          </p:cNvGraphicFramePr>
          <p:nvPr>
            <p:ph idx="1"/>
            <p:extLst>
              <p:ext uri="{D42A27DB-BD31-4B8C-83A1-F6EECF244321}">
                <p14:modId xmlns:p14="http://schemas.microsoft.com/office/powerpoint/2010/main" val="2474017561"/>
              </p:ext>
            </p:extLst>
          </p:nvPr>
        </p:nvGraphicFramePr>
        <p:xfrm>
          <a:off x="507999" y="1739582"/>
          <a:ext cx="8128002" cy="4090035"/>
        </p:xfrm>
        <a:graphic>
          <a:graphicData uri="http://schemas.openxmlformats.org/drawingml/2006/table">
            <a:tbl>
              <a:tblPr>
                <a:tableStyleId>{5C22544A-7EE6-4342-B048-85BDC9FD1C3A}</a:tableStyleId>
              </a:tblPr>
              <a:tblGrid>
                <a:gridCol w="351327">
                  <a:extLst>
                    <a:ext uri="{9D8B030D-6E8A-4147-A177-3AD203B41FA5}">
                      <a16:colId xmlns:a16="http://schemas.microsoft.com/office/drawing/2014/main" val="409552713"/>
                    </a:ext>
                  </a:extLst>
                </a:gridCol>
                <a:gridCol w="864075">
                  <a:extLst>
                    <a:ext uri="{9D8B030D-6E8A-4147-A177-3AD203B41FA5}">
                      <a16:colId xmlns:a16="http://schemas.microsoft.com/office/drawing/2014/main" val="3675684878"/>
                    </a:ext>
                  </a:extLst>
                </a:gridCol>
                <a:gridCol w="864075">
                  <a:extLst>
                    <a:ext uri="{9D8B030D-6E8A-4147-A177-3AD203B41FA5}">
                      <a16:colId xmlns:a16="http://schemas.microsoft.com/office/drawing/2014/main" val="1784751518"/>
                    </a:ext>
                  </a:extLst>
                </a:gridCol>
                <a:gridCol w="864075">
                  <a:extLst>
                    <a:ext uri="{9D8B030D-6E8A-4147-A177-3AD203B41FA5}">
                      <a16:colId xmlns:a16="http://schemas.microsoft.com/office/drawing/2014/main" val="528857168"/>
                    </a:ext>
                  </a:extLst>
                </a:gridCol>
                <a:gridCol w="864075">
                  <a:extLst>
                    <a:ext uri="{9D8B030D-6E8A-4147-A177-3AD203B41FA5}">
                      <a16:colId xmlns:a16="http://schemas.microsoft.com/office/drawing/2014/main" val="1957211805"/>
                    </a:ext>
                  </a:extLst>
                </a:gridCol>
                <a:gridCol w="864075">
                  <a:extLst>
                    <a:ext uri="{9D8B030D-6E8A-4147-A177-3AD203B41FA5}">
                      <a16:colId xmlns:a16="http://schemas.microsoft.com/office/drawing/2014/main" val="712709567"/>
                    </a:ext>
                  </a:extLst>
                </a:gridCol>
                <a:gridCol w="864075">
                  <a:extLst>
                    <a:ext uri="{9D8B030D-6E8A-4147-A177-3AD203B41FA5}">
                      <a16:colId xmlns:a16="http://schemas.microsoft.com/office/drawing/2014/main" val="2961087294"/>
                    </a:ext>
                  </a:extLst>
                </a:gridCol>
                <a:gridCol w="864075">
                  <a:extLst>
                    <a:ext uri="{9D8B030D-6E8A-4147-A177-3AD203B41FA5}">
                      <a16:colId xmlns:a16="http://schemas.microsoft.com/office/drawing/2014/main" val="1069960137"/>
                    </a:ext>
                  </a:extLst>
                </a:gridCol>
                <a:gridCol w="864075">
                  <a:extLst>
                    <a:ext uri="{9D8B030D-6E8A-4147-A177-3AD203B41FA5}">
                      <a16:colId xmlns:a16="http://schemas.microsoft.com/office/drawing/2014/main" val="2281594239"/>
                    </a:ext>
                  </a:extLst>
                </a:gridCol>
                <a:gridCol w="864075">
                  <a:extLst>
                    <a:ext uri="{9D8B030D-6E8A-4147-A177-3AD203B41FA5}">
                      <a16:colId xmlns:a16="http://schemas.microsoft.com/office/drawing/2014/main" val="3290567562"/>
                    </a:ext>
                  </a:extLst>
                </a:gridCol>
              </a:tblGrid>
              <a:tr h="352425">
                <a:tc gridSpan="10">
                  <a:txBody>
                    <a:bodyPr/>
                    <a:lstStyle/>
                    <a:p>
                      <a:pPr algn="ctr" fontAlgn="ctr"/>
                      <a:r>
                        <a:rPr lang="en-GB" sz="1400" b="1" u="none" strike="noStrike" noProof="0" dirty="0">
                          <a:effectLst/>
                        </a:rPr>
                        <a:t>Size Map of Tailored Portfolios, Programmes, Projects &amp; Products (SMTP4 for Projects)</a:t>
                      </a:r>
                      <a:endParaRPr lang="en-GB" sz="1400" b="1" i="0" u="none" strike="noStrike" noProof="0" dirty="0">
                        <a:solidFill>
                          <a:srgbClr val="000000"/>
                        </a:solidFill>
                        <a:effectLst/>
                        <a:latin typeface="Calibri" panose="020F0502020204030204" pitchFamily="34" charset="0"/>
                      </a:endParaRPr>
                    </a:p>
                  </a:txBody>
                  <a:tcPr marL="7620" marR="7620" marT="762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431401519"/>
                  </a:ext>
                </a:extLst>
              </a:tr>
              <a:tr h="190500">
                <a:tc>
                  <a:txBody>
                    <a:bodyPr/>
                    <a:lstStyle/>
                    <a:p>
                      <a:pPr algn="ctr" fontAlgn="ctr"/>
                      <a:r>
                        <a:rPr lang="es-ES" sz="1100" u="none" strike="noStrike" dirty="0">
                          <a:effectLst/>
                        </a:rPr>
                        <a:t>Talla</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Inicio</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Planificación</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E1</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E2</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E3</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E4</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E5</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Cierre</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Total</a:t>
                      </a:r>
                      <a:endParaRPr lang="es-ES" sz="11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016841653"/>
                  </a:ext>
                </a:extLst>
              </a:tr>
              <a:tr h="506730">
                <a:tc>
                  <a:txBody>
                    <a:bodyPr/>
                    <a:lstStyle/>
                    <a:p>
                      <a:pPr marL="0" algn="ctr" defTabSz="914400" rtl="0" eaLnBrk="1" fontAlgn="ctr" latinLnBrk="0" hangingPunct="1"/>
                      <a:r>
                        <a:rPr lang="es-ES" sz="1100" u="none" strike="noStrike" kern="1200" dirty="0">
                          <a:solidFill>
                            <a:schemeClr val="dk1"/>
                          </a:solidFill>
                          <a:effectLst/>
                          <a:latin typeface="+mn-lt"/>
                          <a:ea typeface="+mn-ea"/>
                          <a:cs typeface="+mn-cs"/>
                        </a:rPr>
                        <a:t>S</a:t>
                      </a:r>
                    </a:p>
                  </a:txBody>
                  <a:tcPr marL="7620" marR="7620" marT="7620" marB="0" anchor="ctr"/>
                </a:tc>
                <a:tc>
                  <a:txBody>
                    <a:bodyPr/>
                    <a:lstStyle/>
                    <a:p>
                      <a:pPr marL="0" algn="ctr" defTabSz="914400" rtl="0" eaLnBrk="1" fontAlgn="ctr" latinLnBrk="0" hangingPunct="1"/>
                      <a:endParaRPr lang="es-ES" sz="11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400" rtl="0" eaLnBrk="1" fontAlgn="ctr" latinLnBrk="0" hangingPunct="1"/>
                      <a:endParaRPr lang="es-ES" sz="11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400" rtl="0" eaLnBrk="1" fontAlgn="ctr" latinLnBrk="0" hangingPunct="1"/>
                      <a:endParaRPr lang="es-ES" sz="1100" u="none" strike="noStrike" kern="1200" dirty="0">
                        <a:solidFill>
                          <a:schemeClr val="dk1"/>
                        </a:solidFill>
                        <a:effectLst/>
                        <a:latin typeface="+mn-lt"/>
                        <a:ea typeface="+mn-ea"/>
                        <a:cs typeface="+mn-cs"/>
                      </a:endParaRPr>
                    </a:p>
                  </a:txBody>
                  <a:tcPr marL="7620" marR="7620" marT="7620" marB="0" anchor="ctr">
                    <a:solidFill>
                      <a:srgbClr val="E9F1E8"/>
                    </a:solidFill>
                  </a:tcPr>
                </a:tc>
                <a:tc>
                  <a:txBody>
                    <a:bodyPr/>
                    <a:lstStyle/>
                    <a:p>
                      <a:pPr marL="0" algn="ctr" defTabSz="914400" rtl="0" eaLnBrk="1" fontAlgn="ctr" latinLnBrk="0" hangingPunct="1"/>
                      <a:r>
                        <a:rPr lang="es-ES" sz="1100" u="none" strike="noStrike" kern="1200" dirty="0">
                          <a:solidFill>
                            <a:schemeClr val="dk1"/>
                          </a:solidFill>
                          <a:effectLst/>
                          <a:latin typeface="+mn-lt"/>
                          <a:ea typeface="+mn-ea"/>
                          <a:cs typeface="+mn-cs"/>
                        </a:rPr>
                        <a:t> </a:t>
                      </a:r>
                    </a:p>
                  </a:txBody>
                  <a:tcPr marL="7620" marR="7620" marT="7620" marB="0" anchor="ctr">
                    <a:solidFill>
                      <a:srgbClr val="E9F1E8"/>
                    </a:solidFill>
                  </a:tcPr>
                </a:tc>
                <a:tc>
                  <a:txBody>
                    <a:bodyPr/>
                    <a:lstStyle/>
                    <a:p>
                      <a:pPr marL="0" algn="ctr" defTabSz="914400" rtl="0" eaLnBrk="1" fontAlgn="ctr" latinLnBrk="0" hangingPunct="1"/>
                      <a:r>
                        <a:rPr lang="es-ES" sz="1100" u="none" strike="noStrike" kern="1200" dirty="0">
                          <a:solidFill>
                            <a:schemeClr val="dk1"/>
                          </a:solidFill>
                          <a:effectLst/>
                          <a:latin typeface="+mn-lt"/>
                          <a:ea typeface="+mn-ea"/>
                          <a:cs typeface="+mn-cs"/>
                        </a:rPr>
                        <a:t> </a:t>
                      </a:r>
                    </a:p>
                  </a:txBody>
                  <a:tcPr marL="7620" marR="7620" marT="7620" marB="0" anchor="ctr">
                    <a:solidFill>
                      <a:srgbClr val="E9F1E8"/>
                    </a:solidFill>
                  </a:tcPr>
                </a:tc>
                <a:tc>
                  <a:txBody>
                    <a:bodyPr/>
                    <a:lstStyle/>
                    <a:p>
                      <a:pPr marL="0" algn="ctr" defTabSz="914400" rtl="0" eaLnBrk="1" fontAlgn="ctr" latinLnBrk="0" hangingPunct="1"/>
                      <a:r>
                        <a:rPr lang="es-ES" sz="1100" u="none" strike="noStrike" kern="1200" dirty="0">
                          <a:solidFill>
                            <a:schemeClr val="dk1"/>
                          </a:solidFill>
                          <a:effectLst/>
                          <a:latin typeface="+mn-lt"/>
                          <a:ea typeface="+mn-ea"/>
                          <a:cs typeface="+mn-cs"/>
                        </a:rPr>
                        <a:t> </a:t>
                      </a:r>
                    </a:p>
                  </a:txBody>
                  <a:tcPr marL="7620" marR="7620" marT="7620" marB="0" anchor="ctr">
                    <a:solidFill>
                      <a:srgbClr val="E9F1E8"/>
                    </a:solidFill>
                  </a:tcPr>
                </a:tc>
                <a:tc>
                  <a:txBody>
                    <a:bodyPr/>
                    <a:lstStyle/>
                    <a:p>
                      <a:pPr marL="0" algn="ctr" defTabSz="914400" rtl="0" eaLnBrk="1" fontAlgn="ctr" latinLnBrk="0" hangingPunct="1"/>
                      <a:r>
                        <a:rPr lang="es-ES" sz="1100" u="none" strike="noStrike" kern="1200" dirty="0">
                          <a:solidFill>
                            <a:schemeClr val="dk1"/>
                          </a:solidFill>
                          <a:effectLst/>
                          <a:latin typeface="+mn-lt"/>
                          <a:ea typeface="+mn-ea"/>
                          <a:cs typeface="+mn-cs"/>
                        </a:rPr>
                        <a:t> </a:t>
                      </a:r>
                    </a:p>
                  </a:txBody>
                  <a:tcPr marL="7620" marR="7620" marT="7620" marB="0" anchor="ctr">
                    <a:solidFill>
                      <a:srgbClr val="E9F1E8"/>
                    </a:solidFill>
                  </a:tcPr>
                </a:tc>
                <a:tc>
                  <a:txBody>
                    <a:bodyPr/>
                    <a:lstStyle/>
                    <a:p>
                      <a:pPr marL="0" algn="ctr" defTabSz="914400" rtl="0" eaLnBrk="1" fontAlgn="ctr" latinLnBrk="0" hangingPunct="1"/>
                      <a:endParaRPr lang="es-ES" sz="1100" u="none" strike="noStrike" kern="1200" dirty="0">
                        <a:solidFill>
                          <a:schemeClr val="dk1"/>
                        </a:solidFill>
                        <a:effectLst/>
                        <a:latin typeface="+mn-lt"/>
                        <a:ea typeface="+mn-ea"/>
                        <a:cs typeface="+mn-cs"/>
                      </a:endParaRPr>
                    </a:p>
                  </a:txBody>
                  <a:tcPr marL="7620" marR="7620" marT="7620" marB="0" anchor="ctr">
                    <a:solidFill>
                      <a:srgbClr val="E9F1E8"/>
                    </a:solidFill>
                  </a:tcPr>
                </a:tc>
                <a:tc>
                  <a:txBody>
                    <a:bodyPr/>
                    <a:lstStyle/>
                    <a:p>
                      <a:pPr marL="0" algn="ctr" defTabSz="914400" rtl="0" eaLnBrk="1" fontAlgn="ctr" latinLnBrk="0" hangingPunct="1"/>
                      <a:endParaRPr lang="es-ES" sz="1100" u="none" strike="noStrike" kern="12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1348040268"/>
                  </a:ext>
                </a:extLst>
              </a:tr>
              <a:tr h="506730">
                <a:tc>
                  <a:txBody>
                    <a:bodyPr/>
                    <a:lstStyle/>
                    <a:p>
                      <a:pPr algn="ctr" fontAlgn="ctr"/>
                      <a:r>
                        <a:rPr lang="es-ES" sz="1100" u="none" strike="noStrike" dirty="0">
                          <a:effectLst/>
                        </a:rPr>
                        <a:t>M</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609222"/>
                  </a:ext>
                </a:extLst>
              </a:tr>
              <a:tr h="506730">
                <a:tc>
                  <a:txBody>
                    <a:bodyPr/>
                    <a:lstStyle/>
                    <a:p>
                      <a:pPr algn="ctr" fontAlgn="ctr"/>
                      <a:r>
                        <a:rPr lang="es-ES" sz="1100" u="none" strike="noStrike" dirty="0">
                          <a:effectLst/>
                        </a:rPr>
                        <a:t>L</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227517373"/>
                  </a:ext>
                </a:extLst>
              </a:tr>
              <a:tr h="506730">
                <a:tc>
                  <a:txBody>
                    <a:bodyPr/>
                    <a:lstStyle/>
                    <a:p>
                      <a:pPr algn="ctr" fontAlgn="ctr"/>
                      <a:r>
                        <a:rPr lang="es-ES" sz="1100" u="none" strike="noStrike" dirty="0">
                          <a:effectLst/>
                        </a:rPr>
                        <a:t>XL</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502817072"/>
                  </a:ext>
                </a:extLst>
              </a:tr>
              <a:tr h="506730">
                <a:tc>
                  <a:txBody>
                    <a:bodyPr/>
                    <a:lstStyle/>
                    <a:p>
                      <a:pPr algn="ctr" fontAlgn="ctr"/>
                      <a:r>
                        <a:rPr lang="es-ES" sz="1100" u="none" strike="noStrike" dirty="0">
                          <a:effectLst/>
                        </a:rPr>
                        <a:t>2XL</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747228330"/>
                  </a:ext>
                </a:extLst>
              </a:tr>
              <a:tr h="506730">
                <a:tc>
                  <a:txBody>
                    <a:bodyPr/>
                    <a:lstStyle/>
                    <a:p>
                      <a:pPr algn="ctr" fontAlgn="ctr"/>
                      <a:r>
                        <a:rPr lang="es-ES" sz="1100" u="none" strike="noStrike" dirty="0">
                          <a:effectLst/>
                        </a:rPr>
                        <a:t>3XL</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4369007"/>
                  </a:ext>
                </a:extLst>
              </a:tr>
              <a:tr h="506730">
                <a:tc>
                  <a:txBody>
                    <a:bodyPr/>
                    <a:lstStyle/>
                    <a:p>
                      <a:pPr algn="ctr" fontAlgn="ctr"/>
                      <a:r>
                        <a:rPr lang="es-ES" sz="1100" u="none" strike="noStrike" dirty="0">
                          <a:effectLst/>
                        </a:rPr>
                        <a:t>4XL</a:t>
                      </a:r>
                      <a:endParaRPr lang="es-E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100" u="none" strike="noStrike" dirty="0">
                          <a:effectLst/>
                        </a:rPr>
                        <a:t> </a:t>
                      </a:r>
                      <a:endParaRPr lang="es-E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13559414"/>
                  </a:ext>
                </a:extLst>
              </a:tr>
            </a:tbl>
          </a:graphicData>
        </a:graphic>
      </p:graphicFrame>
    </p:spTree>
    <p:extLst>
      <p:ext uri="{BB962C8B-B14F-4D97-AF65-F5344CB8AC3E}">
        <p14:creationId xmlns:p14="http://schemas.microsoft.com/office/powerpoint/2010/main" val="360105426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ac-mock-up-diferents-vi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954752"/>
            <a:ext cx="4419600" cy="3684048"/>
          </a:xfrm>
          <a:prstGeom prst="rect">
            <a:avLst/>
          </a:prstGeom>
        </p:spPr>
      </p:pic>
      <p:sp>
        <p:nvSpPr>
          <p:cNvPr id="2" name="Title 1"/>
          <p:cNvSpPr>
            <a:spLocks noGrp="1"/>
          </p:cNvSpPr>
          <p:nvPr>
            <p:ph type="title"/>
          </p:nvPr>
        </p:nvSpPr>
        <p:spPr/>
        <p:txBody>
          <a:bodyPr/>
          <a:lstStyle/>
          <a:p>
            <a:r>
              <a:rPr lang="es-ES" dirty="0"/>
              <a:t>Preguntas</a:t>
            </a:r>
            <a:endParaRPr lang="en-US" dirty="0"/>
          </a:p>
        </p:txBody>
      </p:sp>
      <p:sp>
        <p:nvSpPr>
          <p:cNvPr id="3" name="Text Placeholder 2"/>
          <p:cNvSpPr>
            <a:spLocks noGrp="1"/>
          </p:cNvSpPr>
          <p:nvPr>
            <p:ph type="body" sz="quarter" idx="23"/>
          </p:nvPr>
        </p:nvSpPr>
        <p:spPr/>
        <p:txBody>
          <a:bodyPr vert="horz" lIns="91440" tIns="45720" rIns="91440" bIns="45720" rtlCol="0">
            <a:noAutofit/>
          </a:bodyPr>
          <a:lstStyle/>
          <a:p>
            <a:r>
              <a:rPr lang="es-ES" b="0" i="0" dirty="0">
                <a:solidFill>
                  <a:srgbClr val="595959"/>
                </a:solidFill>
                <a:effectLst/>
                <a:latin typeface="Montserrat" panose="02000505000000020004" pitchFamily="2" charset="0"/>
                <a:ea typeface="Open Sans Semibold" pitchFamily="34" charset="0"/>
              </a:rPr>
              <a:t>4. El Mundo de los Procesos</a:t>
            </a:r>
            <a:endParaRPr lang="en-US" b="0" i="0" dirty="0">
              <a:solidFill>
                <a:schemeClr val="tx1">
                  <a:lumMod val="65000"/>
                  <a:lumOff val="35000"/>
                </a:schemeClr>
              </a:solidFill>
            </a:endParaRPr>
          </a:p>
        </p:txBody>
      </p:sp>
      <p:pic>
        <p:nvPicPr>
          <p:cNvPr id="4" name="Imagen 3">
            <a:extLst>
              <a:ext uri="{FF2B5EF4-FFF2-40B4-BE49-F238E27FC236}">
                <a16:creationId xmlns:a16="http://schemas.microsoft.com/office/drawing/2014/main" id="{4C3025D0-C35F-1C15-5846-9925BCF4FA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95600" y="2286000"/>
            <a:ext cx="3657600" cy="2209800"/>
          </a:xfrm>
          <a:prstGeom prst="rect">
            <a:avLst/>
          </a:prstGeom>
        </p:spPr>
      </p:pic>
    </p:spTree>
    <p:extLst>
      <p:ext uri="{BB962C8B-B14F-4D97-AF65-F5344CB8AC3E}">
        <p14:creationId xmlns:p14="http://schemas.microsoft.com/office/powerpoint/2010/main" val="26464348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4A38982-C68A-12D3-D215-B84019557355}"/>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5522" r="5522"/>
          <a:stretch/>
        </p:blipFill>
        <p:spPr>
          <a:xfrm>
            <a:off x="0" y="0"/>
            <a:ext cx="9144000" cy="6858000"/>
          </a:xfrm>
          <a:prstGeom prst="rect">
            <a:avLst/>
          </a:prstGeom>
        </p:spPr>
      </p:pic>
      <p:sp>
        <p:nvSpPr>
          <p:cNvPr id="8" name="Rectangle 2"/>
          <p:cNvSpPr/>
          <p:nvPr/>
        </p:nvSpPr>
        <p:spPr>
          <a:xfrm>
            <a:off x="762000" y="0"/>
            <a:ext cx="2073031" cy="21600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4000" b="1" dirty="0">
                <a:solidFill>
                  <a:schemeClr val="tx1"/>
                </a:solidFill>
                <a:latin typeface="Open Sans"/>
                <a:cs typeface="Open Sans"/>
              </a:rPr>
              <a:t>6</a:t>
            </a:r>
          </a:p>
          <a:p>
            <a:pPr algn="ctr"/>
            <a:endParaRPr lang="es-ES" b="1" dirty="0">
              <a:solidFill>
                <a:schemeClr val="bg1"/>
              </a:solidFill>
              <a:latin typeface="Open Sans"/>
              <a:cs typeface="Open Sans"/>
            </a:endParaRPr>
          </a:p>
          <a:p>
            <a:pPr algn="ctr"/>
            <a:r>
              <a:rPr lang="es-ES" b="1" dirty="0">
                <a:solidFill>
                  <a:schemeClr val="tx1"/>
                </a:solidFill>
                <a:latin typeface="Open Sans"/>
                <a:cs typeface="Open Sans"/>
              </a:rPr>
              <a:t>El Mundo de los Hábitos</a:t>
            </a:r>
          </a:p>
          <a:p>
            <a:pPr algn="ctr"/>
            <a:endParaRPr lang="es-ES" b="1" dirty="0">
              <a:solidFill>
                <a:schemeClr val="tx1"/>
              </a:solidFill>
              <a:latin typeface="Open Sans"/>
              <a:cs typeface="Open Sans"/>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07" y="111287"/>
            <a:ext cx="1512126" cy="66882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5638800"/>
            <a:ext cx="1080000" cy="1080000"/>
          </a:xfrm>
          <a:prstGeom prst="rect">
            <a:avLst/>
          </a:prstGeom>
        </p:spPr>
      </p:pic>
    </p:spTree>
    <p:extLst>
      <p:ext uri="{BB962C8B-B14F-4D97-AF65-F5344CB8AC3E}">
        <p14:creationId xmlns:p14="http://schemas.microsoft.com/office/powerpoint/2010/main" val="13882425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S" dirty="0"/>
              <a:t>6. El Mundo de los Hábitos</a:t>
            </a:r>
          </a:p>
        </p:txBody>
      </p:sp>
      <p:sp>
        <p:nvSpPr>
          <p:cNvPr id="11" name="Marcador de texto 10"/>
          <p:cNvSpPr>
            <a:spLocks noGrp="1"/>
          </p:cNvSpPr>
          <p:nvPr>
            <p:ph type="body" sz="quarter" idx="23"/>
          </p:nvPr>
        </p:nvSpPr>
        <p:spPr>
          <a:xfrm>
            <a:off x="457199" y="1168400"/>
            <a:ext cx="7939377" cy="431800"/>
          </a:xfrm>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p:txBody>
      </p:sp>
      <p:pic>
        <p:nvPicPr>
          <p:cNvPr id="4100" name="Picture 4" descr="Sistema de piloto automático de los aviones - TMAS Aviación">
            <a:extLst>
              <a:ext uri="{FF2B5EF4-FFF2-40B4-BE49-F238E27FC236}">
                <a16:creationId xmlns:a16="http://schemas.microsoft.com/office/drawing/2014/main" id="{5014C58D-D338-5AFB-47FF-47B4AD6A5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00000"/>
            <a:ext cx="899160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79165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n-US" dirty="0"/>
              <a:t>TSG4® Yellow Belt</a:t>
            </a:r>
            <a:endParaRPr lang="en-GB" dirty="0"/>
          </a:p>
        </p:txBody>
      </p:sp>
      <p:sp>
        <p:nvSpPr>
          <p:cNvPr id="4" name="Marcador de contenido 3"/>
          <p:cNvSpPr>
            <a:spLocks noGrp="1"/>
          </p:cNvSpPr>
          <p:nvPr>
            <p:ph idx="1"/>
          </p:nvPr>
        </p:nvSpPr>
        <p:spPr/>
        <p:txBody>
          <a:bodyPr/>
          <a:lstStyle/>
          <a:p>
            <a:r>
              <a:rPr lang="es-ES" b="1" dirty="0"/>
              <a:t>TSG4® Yellow Belt</a:t>
            </a:r>
          </a:p>
          <a:p>
            <a:r>
              <a:rPr lang="es-ES" dirty="0"/>
              <a:t>Certifica a Miembros del Equipo en la Metodología de Gestión del Tiempo </a:t>
            </a:r>
            <a:br>
              <a:rPr lang="es-ES" dirty="0"/>
            </a:br>
            <a:r>
              <a:rPr lang="es-ES" dirty="0"/>
              <a:t>Time Slot Governance TSG4®</a:t>
            </a:r>
          </a:p>
          <a:p>
            <a:endParaRPr lang="en-GB" dirty="0"/>
          </a:p>
        </p:txBody>
      </p:sp>
      <p:sp>
        <p:nvSpPr>
          <p:cNvPr id="5" name="Marcador de texto 4"/>
          <p:cNvSpPr>
            <a:spLocks noGrp="1"/>
          </p:cNvSpPr>
          <p:nvPr>
            <p:ph type="body" sz="quarter" idx="23"/>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buFont typeface="Arial" pitchFamily="34" charset="0"/>
            </a:pPr>
            <a:r>
              <a:rPr lang="en-US" b="0" dirty="0">
                <a:solidFill>
                  <a:srgbClr val="595959"/>
                </a:solidFill>
                <a:effectLst/>
                <a:latin typeface="Montserrat" panose="02000505000000020004" pitchFamily="2" charset="0"/>
                <a:ea typeface="Open Sans Semibold" pitchFamily="34" charset="0"/>
                <a:cs typeface="+mn-cs"/>
              </a:rPr>
              <a:t>Time Slot Governance TSG4® Yellow Belt</a:t>
            </a:r>
            <a:endParaRPr lang="en-GB" b="0" dirty="0">
              <a:solidFill>
                <a:srgbClr val="595959"/>
              </a:solidFill>
              <a:effectLst/>
              <a:latin typeface="Montserrat" panose="02000505000000020004" pitchFamily="2" charset="0"/>
              <a:ea typeface="Open Sans Semibold" pitchFamily="34" charset="0"/>
              <a:cs typeface="+mn-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000" y="2880000"/>
            <a:ext cx="3240000" cy="3240000"/>
          </a:xfrm>
          <a:prstGeom prst="rect">
            <a:avLst/>
          </a:prstGeom>
        </p:spPr>
      </p:pic>
    </p:spTree>
    <p:extLst>
      <p:ext uri="{BB962C8B-B14F-4D97-AF65-F5344CB8AC3E}">
        <p14:creationId xmlns:p14="http://schemas.microsoft.com/office/powerpoint/2010/main" val="126545416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s-ES" sz="2800" dirty="0"/>
              <a:t>6.1 Dinámica: </a:t>
            </a:r>
            <a:r>
              <a:rPr lang="en-GB" sz="2800" dirty="0"/>
              <a:t>Weekly Organized Work WoW</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6. El Mundo de los Hábitos</a:t>
            </a:r>
            <a:endParaRPr lang="en-GB" dirty="0"/>
          </a:p>
        </p:txBody>
      </p:sp>
      <p:grpSp>
        <p:nvGrpSpPr>
          <p:cNvPr id="10" name="1 Grupo">
            <a:extLst>
              <a:ext uri="{FF2B5EF4-FFF2-40B4-BE49-F238E27FC236}">
                <a16:creationId xmlns:a16="http://schemas.microsoft.com/office/drawing/2014/main" id="{6D050B28-0CA6-9A5B-C362-BCF793132F95}"/>
              </a:ext>
            </a:extLst>
          </p:cNvPr>
          <p:cNvGrpSpPr>
            <a:grpSpLocks noChangeAspect="1"/>
          </p:cNvGrpSpPr>
          <p:nvPr/>
        </p:nvGrpSpPr>
        <p:grpSpPr>
          <a:xfrm>
            <a:off x="2605775" y="1624940"/>
            <a:ext cx="3932450" cy="4320000"/>
            <a:chOff x="5103440" y="2815939"/>
            <a:chExt cx="2796947" cy="3072591"/>
          </a:xfrm>
        </p:grpSpPr>
        <p:sp>
          <p:nvSpPr>
            <p:cNvPr id="11" name="TextBox 45">
              <a:extLst>
                <a:ext uri="{FF2B5EF4-FFF2-40B4-BE49-F238E27FC236}">
                  <a16:creationId xmlns:a16="http://schemas.microsoft.com/office/drawing/2014/main" id="{7E75607F-EB22-B44C-F54D-297C1593CEFC}"/>
                </a:ext>
              </a:extLst>
            </p:cNvPr>
            <p:cNvSpPr txBox="1"/>
            <p:nvPr/>
          </p:nvSpPr>
          <p:spPr>
            <a:xfrm>
              <a:off x="5806947" y="4791001"/>
              <a:ext cx="1357240" cy="44536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JM" sz="1600" b="1" dirty="0">
                  <a:solidFill>
                    <a:srgbClr val="F7D341"/>
                  </a:solidFill>
                  <a:latin typeface="Montserrat" panose="02000505000000020004" pitchFamily="2" charset="0"/>
                  <a:cs typeface="Signika"/>
                </a:rPr>
                <a:t>TSG4®</a:t>
              </a:r>
            </a:p>
            <a:p>
              <a:pPr algn="ctr"/>
              <a:r>
                <a:rPr lang="en-JM" sz="1600" b="1" dirty="0">
                  <a:solidFill>
                    <a:srgbClr val="F7D341"/>
                  </a:solidFill>
                  <a:latin typeface="Montserrat" panose="02000505000000020004" pitchFamily="2" charset="0"/>
                  <a:cs typeface="Signika"/>
                </a:rPr>
                <a:t>Yellow Belt</a:t>
              </a:r>
            </a:p>
          </p:txBody>
        </p:sp>
        <p:grpSp>
          <p:nvGrpSpPr>
            <p:cNvPr id="12" name="Group 46">
              <a:extLst>
                <a:ext uri="{FF2B5EF4-FFF2-40B4-BE49-F238E27FC236}">
                  <a16:creationId xmlns:a16="http://schemas.microsoft.com/office/drawing/2014/main" id="{00E8244B-C8AD-57F0-E137-B759F32106D7}"/>
                </a:ext>
              </a:extLst>
            </p:cNvPr>
            <p:cNvGrpSpPr>
              <a:grpSpLocks noChangeAspect="1"/>
            </p:cNvGrpSpPr>
            <p:nvPr/>
          </p:nvGrpSpPr>
          <p:grpSpPr>
            <a:xfrm>
              <a:off x="5103440" y="2815939"/>
              <a:ext cx="2796947" cy="3072591"/>
              <a:chOff x="3620868" y="1515600"/>
              <a:chExt cx="2001863" cy="2199150"/>
            </a:xfrm>
          </p:grpSpPr>
          <p:sp>
            <p:nvSpPr>
              <p:cNvPr id="13" name="Isosceles Triangle 47">
                <a:extLst>
                  <a:ext uri="{FF2B5EF4-FFF2-40B4-BE49-F238E27FC236}">
                    <a16:creationId xmlns:a16="http://schemas.microsoft.com/office/drawing/2014/main" id="{8CC48C29-BA2D-7C76-C6C0-6AA502BC94F8}"/>
                  </a:ext>
                </a:extLst>
              </p:cNvPr>
              <p:cNvSpPr/>
              <p:nvPr/>
            </p:nvSpPr>
            <p:spPr>
              <a:xfrm rot="2760000">
                <a:off x="4818487" y="2293337"/>
                <a:ext cx="76200" cy="505800"/>
              </a:xfrm>
              <a:prstGeom prst="triangle">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7D341"/>
                  </a:solidFill>
                </a:endParaRPr>
              </a:p>
            </p:txBody>
          </p:sp>
          <p:sp>
            <p:nvSpPr>
              <p:cNvPr id="14" name="Donut 48">
                <a:extLst>
                  <a:ext uri="{FF2B5EF4-FFF2-40B4-BE49-F238E27FC236}">
                    <a16:creationId xmlns:a16="http://schemas.microsoft.com/office/drawing/2014/main" id="{09590BC7-0D74-E337-3661-8745850A325E}"/>
                  </a:ext>
                </a:extLst>
              </p:cNvPr>
              <p:cNvSpPr/>
              <p:nvPr/>
            </p:nvSpPr>
            <p:spPr>
              <a:xfrm>
                <a:off x="4495800" y="2647950"/>
                <a:ext cx="228600" cy="228600"/>
              </a:xfrm>
              <a:prstGeom prst="donut">
                <a:avLst>
                  <a:gd name="adj" fmla="val 20555"/>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Donut 49">
                <a:extLst>
                  <a:ext uri="{FF2B5EF4-FFF2-40B4-BE49-F238E27FC236}">
                    <a16:creationId xmlns:a16="http://schemas.microsoft.com/office/drawing/2014/main" id="{2BD5C0B0-E5A5-399F-7E85-40CDE5D07011}"/>
                  </a:ext>
                </a:extLst>
              </p:cNvPr>
              <p:cNvSpPr/>
              <p:nvPr/>
            </p:nvSpPr>
            <p:spPr>
              <a:xfrm>
                <a:off x="3657600" y="1809750"/>
                <a:ext cx="1905000" cy="1905000"/>
              </a:xfrm>
              <a:prstGeom prst="donut">
                <a:avLst>
                  <a:gd name="adj" fmla="val 8349"/>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6" name="Straight Connector 50">
                <a:extLst>
                  <a:ext uri="{FF2B5EF4-FFF2-40B4-BE49-F238E27FC236}">
                    <a16:creationId xmlns:a16="http://schemas.microsoft.com/office/drawing/2014/main" id="{A96C6AA2-D0A1-9DD1-37DA-5E3141706AC3}"/>
                  </a:ext>
                </a:extLst>
              </p:cNvPr>
              <p:cNvCxnSpPr/>
              <p:nvPr/>
            </p:nvCxnSpPr>
            <p:spPr>
              <a:xfrm>
                <a:off x="4610100" y="2038350"/>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51">
                <a:extLst>
                  <a:ext uri="{FF2B5EF4-FFF2-40B4-BE49-F238E27FC236}">
                    <a16:creationId xmlns:a16="http://schemas.microsoft.com/office/drawing/2014/main" id="{C19AA929-6992-4BC5-6485-98BF33853B4D}"/>
                  </a:ext>
                </a:extLst>
              </p:cNvPr>
              <p:cNvCxnSpPr/>
              <p:nvPr/>
            </p:nvCxnSpPr>
            <p:spPr>
              <a:xfrm>
                <a:off x="4610100" y="3409950"/>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56">
                <a:extLst>
                  <a:ext uri="{FF2B5EF4-FFF2-40B4-BE49-F238E27FC236}">
                    <a16:creationId xmlns:a16="http://schemas.microsoft.com/office/drawing/2014/main" id="{C306458B-9535-90D3-194E-C86DFA901204}"/>
                  </a:ext>
                </a:extLst>
              </p:cNvPr>
              <p:cNvCxnSpPr/>
              <p:nvPr/>
            </p:nvCxnSpPr>
            <p:spPr>
              <a:xfrm rot="16200000">
                <a:off x="3922200" y="2726251"/>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57">
                <a:extLst>
                  <a:ext uri="{FF2B5EF4-FFF2-40B4-BE49-F238E27FC236}">
                    <a16:creationId xmlns:a16="http://schemas.microsoft.com/office/drawing/2014/main" id="{3A002C4B-551B-D985-B2A8-BA5F867B3A82}"/>
                  </a:ext>
                </a:extLst>
              </p:cNvPr>
              <p:cNvCxnSpPr/>
              <p:nvPr/>
            </p:nvCxnSpPr>
            <p:spPr>
              <a:xfrm rot="16200000">
                <a:off x="5293800" y="2726250"/>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grpSp>
            <p:nvGrpSpPr>
              <p:cNvPr id="20" name="Group 58">
                <a:extLst>
                  <a:ext uri="{FF2B5EF4-FFF2-40B4-BE49-F238E27FC236}">
                    <a16:creationId xmlns:a16="http://schemas.microsoft.com/office/drawing/2014/main" id="{F4628592-E258-21C2-0675-B8177A000B77}"/>
                  </a:ext>
                </a:extLst>
              </p:cNvPr>
              <p:cNvGrpSpPr/>
              <p:nvPr/>
            </p:nvGrpSpPr>
            <p:grpSpPr>
              <a:xfrm>
                <a:off x="4495796" y="1515600"/>
                <a:ext cx="266400" cy="272230"/>
                <a:chOff x="4495796" y="1499139"/>
                <a:chExt cx="266400" cy="272230"/>
              </a:xfrm>
            </p:grpSpPr>
            <p:sp>
              <p:nvSpPr>
                <p:cNvPr id="27" name="Rectangle 65">
                  <a:extLst>
                    <a:ext uri="{FF2B5EF4-FFF2-40B4-BE49-F238E27FC236}">
                      <a16:creationId xmlns:a16="http://schemas.microsoft.com/office/drawing/2014/main" id="{BA05F3A1-5DBF-2DBF-236F-0AF30B599AD0}"/>
                    </a:ext>
                  </a:extLst>
                </p:cNvPr>
                <p:cNvSpPr/>
                <p:nvPr/>
              </p:nvSpPr>
              <p:spPr>
                <a:xfrm>
                  <a:off x="4555881" y="1645369"/>
                  <a:ext cx="146231" cy="1260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66">
                  <a:extLst>
                    <a:ext uri="{FF2B5EF4-FFF2-40B4-BE49-F238E27FC236}">
                      <a16:creationId xmlns:a16="http://schemas.microsoft.com/office/drawing/2014/main" id="{808543EF-B455-2ABC-B183-A138D21B6DFE}"/>
                    </a:ext>
                  </a:extLst>
                </p:cNvPr>
                <p:cNvSpPr/>
                <p:nvPr/>
              </p:nvSpPr>
              <p:spPr>
                <a:xfrm>
                  <a:off x="4495796" y="1499139"/>
                  <a:ext cx="266400" cy="146232"/>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59">
                <a:extLst>
                  <a:ext uri="{FF2B5EF4-FFF2-40B4-BE49-F238E27FC236}">
                    <a16:creationId xmlns:a16="http://schemas.microsoft.com/office/drawing/2014/main" id="{43CA8A77-415F-68A4-8AF9-5827DA18A8B7}"/>
                  </a:ext>
                </a:extLst>
              </p:cNvPr>
              <p:cNvGrpSpPr/>
              <p:nvPr/>
            </p:nvGrpSpPr>
            <p:grpSpPr>
              <a:xfrm rot="18300000">
                <a:off x="3639600" y="2037600"/>
                <a:ext cx="178800" cy="216263"/>
                <a:chOff x="4484100" y="1428750"/>
                <a:chExt cx="252000" cy="304800"/>
              </a:xfrm>
            </p:grpSpPr>
            <p:sp>
              <p:nvSpPr>
                <p:cNvPr id="25" name="Rectangle 63">
                  <a:extLst>
                    <a:ext uri="{FF2B5EF4-FFF2-40B4-BE49-F238E27FC236}">
                      <a16:creationId xmlns:a16="http://schemas.microsoft.com/office/drawing/2014/main" id="{61B06289-7F9F-A9B7-CB19-121324F8430E}"/>
                    </a:ext>
                  </a:extLst>
                </p:cNvPr>
                <p:cNvSpPr/>
                <p:nvPr/>
              </p:nvSpPr>
              <p:spPr>
                <a:xfrm>
                  <a:off x="4533900" y="1581150"/>
                  <a:ext cx="1524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64">
                  <a:extLst>
                    <a:ext uri="{FF2B5EF4-FFF2-40B4-BE49-F238E27FC236}">
                      <a16:creationId xmlns:a16="http://schemas.microsoft.com/office/drawing/2014/main" id="{804A3E19-6E84-0CC9-EC9D-88D99AA007F1}"/>
                    </a:ext>
                  </a:extLst>
                </p:cNvPr>
                <p:cNvSpPr/>
                <p:nvPr/>
              </p:nvSpPr>
              <p:spPr>
                <a:xfrm>
                  <a:off x="4484100" y="1428750"/>
                  <a:ext cx="2520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 name="Group 60">
                <a:extLst>
                  <a:ext uri="{FF2B5EF4-FFF2-40B4-BE49-F238E27FC236}">
                    <a16:creationId xmlns:a16="http://schemas.microsoft.com/office/drawing/2014/main" id="{7FAB922D-C762-8885-E5D7-F2465EDD8C9F}"/>
                  </a:ext>
                </a:extLst>
              </p:cNvPr>
              <p:cNvGrpSpPr/>
              <p:nvPr/>
            </p:nvGrpSpPr>
            <p:grpSpPr>
              <a:xfrm rot="3300000" flipH="1">
                <a:off x="5425200" y="2065472"/>
                <a:ext cx="178800" cy="216263"/>
                <a:chOff x="4484100" y="1428750"/>
                <a:chExt cx="252000" cy="304800"/>
              </a:xfrm>
            </p:grpSpPr>
            <p:sp>
              <p:nvSpPr>
                <p:cNvPr id="23" name="Rectangle 61">
                  <a:extLst>
                    <a:ext uri="{FF2B5EF4-FFF2-40B4-BE49-F238E27FC236}">
                      <a16:creationId xmlns:a16="http://schemas.microsoft.com/office/drawing/2014/main" id="{CE6E15E0-9F16-CDF4-E6D7-C8601D3CD427}"/>
                    </a:ext>
                  </a:extLst>
                </p:cNvPr>
                <p:cNvSpPr/>
                <p:nvPr/>
              </p:nvSpPr>
              <p:spPr>
                <a:xfrm>
                  <a:off x="4533900" y="1581150"/>
                  <a:ext cx="1524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62">
                  <a:extLst>
                    <a:ext uri="{FF2B5EF4-FFF2-40B4-BE49-F238E27FC236}">
                      <a16:creationId xmlns:a16="http://schemas.microsoft.com/office/drawing/2014/main" id="{6BBD750C-6191-0D0F-60AE-5E1D7A509321}"/>
                    </a:ext>
                  </a:extLst>
                </p:cNvPr>
                <p:cNvSpPr/>
                <p:nvPr/>
              </p:nvSpPr>
              <p:spPr>
                <a:xfrm>
                  <a:off x="4484100" y="1428750"/>
                  <a:ext cx="2520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212860463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6.2 </a:t>
            </a:r>
            <a:r>
              <a:rPr lang="en-GB" dirty="0"/>
              <a:t>WoW (Weekly Organized Work)</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6. El Mundo de los Hábitos</a:t>
            </a:r>
            <a:endParaRPr lang="en-GB" b="0" dirty="0">
              <a:effectLst/>
            </a:endParaRPr>
          </a:p>
        </p:txBody>
      </p:sp>
      <p:pic>
        <p:nvPicPr>
          <p:cNvPr id="7" name="Marcador de contenido 6">
            <a:extLst>
              <a:ext uri="{FF2B5EF4-FFF2-40B4-BE49-F238E27FC236}">
                <a16:creationId xmlns:a16="http://schemas.microsoft.com/office/drawing/2014/main" id="{BC19E9EC-A949-8884-DAB0-A55086BDA62C}"/>
              </a:ext>
            </a:extLst>
          </p:cNvPr>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 y="1629912"/>
            <a:ext cx="7772400" cy="4847088"/>
          </a:xfrm>
        </p:spPr>
      </p:pic>
    </p:spTree>
    <p:extLst>
      <p:ext uri="{BB962C8B-B14F-4D97-AF65-F5344CB8AC3E}">
        <p14:creationId xmlns:p14="http://schemas.microsoft.com/office/powerpoint/2010/main" val="373624112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ac-mock-up-diferents-vi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954752"/>
            <a:ext cx="4419600" cy="3684048"/>
          </a:xfrm>
          <a:prstGeom prst="rect">
            <a:avLst/>
          </a:prstGeom>
        </p:spPr>
      </p:pic>
      <p:sp>
        <p:nvSpPr>
          <p:cNvPr id="2" name="Title 1"/>
          <p:cNvSpPr>
            <a:spLocks noGrp="1"/>
          </p:cNvSpPr>
          <p:nvPr>
            <p:ph type="title"/>
          </p:nvPr>
        </p:nvSpPr>
        <p:spPr/>
        <p:txBody>
          <a:bodyPr/>
          <a:lstStyle/>
          <a:p>
            <a:r>
              <a:rPr lang="es-ES" dirty="0"/>
              <a:t>6.3 Preguntas</a:t>
            </a:r>
            <a:endParaRPr lang="en-US" dirty="0"/>
          </a:p>
        </p:txBody>
      </p:sp>
      <p:sp>
        <p:nvSpPr>
          <p:cNvPr id="3" name="Text Placeholder 2"/>
          <p:cNvSpPr>
            <a:spLocks noGrp="1"/>
          </p:cNvSpPr>
          <p:nvPr>
            <p:ph type="body" sz="quarter" idx="23"/>
          </p:nvPr>
        </p:nvSpPr>
        <p:spPr/>
        <p:txBody>
          <a:bodyPr vert="horz" lIns="91440" tIns="45720" rIns="91440" bIns="45720" rtlCol="0">
            <a:noAutofit/>
          </a:bodyPr>
          <a:lstStyle/>
          <a:p>
            <a:r>
              <a:rPr lang="es-ES" b="0" i="0" dirty="0">
                <a:solidFill>
                  <a:srgbClr val="595959"/>
                </a:solidFill>
                <a:latin typeface="Montserrat" panose="02000505000000020004" pitchFamily="2" charset="0"/>
                <a:ea typeface="Open Sans Semibold" pitchFamily="34" charset="0"/>
              </a:rPr>
              <a:t>6</a:t>
            </a:r>
            <a:r>
              <a:rPr lang="es-ES" b="0" i="0" dirty="0">
                <a:solidFill>
                  <a:srgbClr val="595959"/>
                </a:solidFill>
                <a:effectLst/>
                <a:latin typeface="Montserrat" panose="02000505000000020004" pitchFamily="2" charset="0"/>
                <a:ea typeface="Open Sans Semibold" pitchFamily="34" charset="0"/>
              </a:rPr>
              <a:t>. El Mundo de los Hábitos</a:t>
            </a:r>
            <a:endParaRPr lang="en-GB" i="0" dirty="0"/>
          </a:p>
        </p:txBody>
      </p:sp>
      <p:pic>
        <p:nvPicPr>
          <p:cNvPr id="4" name="Imagen 3">
            <a:extLst>
              <a:ext uri="{FF2B5EF4-FFF2-40B4-BE49-F238E27FC236}">
                <a16:creationId xmlns:a16="http://schemas.microsoft.com/office/drawing/2014/main" id="{C98604F8-86DC-6DDE-21C8-B9619E3A9E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95600" y="2286000"/>
            <a:ext cx="3657600" cy="2209800"/>
          </a:xfrm>
          <a:prstGeom prst="rect">
            <a:avLst/>
          </a:prstGeom>
        </p:spPr>
      </p:pic>
    </p:spTree>
    <p:extLst>
      <p:ext uri="{BB962C8B-B14F-4D97-AF65-F5344CB8AC3E}">
        <p14:creationId xmlns:p14="http://schemas.microsoft.com/office/powerpoint/2010/main" val="13408672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5E2D485-2716-7EDE-2364-AC7851E12FED}"/>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5522" r="5522"/>
          <a:stretch/>
        </p:blipFill>
        <p:spPr>
          <a:xfrm>
            <a:off x="0" y="0"/>
            <a:ext cx="9144000" cy="6858000"/>
          </a:xfrm>
          <a:prstGeom prst="rect">
            <a:avLst/>
          </a:prstGeom>
        </p:spPr>
      </p:pic>
      <p:sp>
        <p:nvSpPr>
          <p:cNvPr id="8" name="Rectangle 2"/>
          <p:cNvSpPr/>
          <p:nvPr/>
        </p:nvSpPr>
        <p:spPr>
          <a:xfrm>
            <a:off x="762000" y="0"/>
            <a:ext cx="2073031" cy="2160000"/>
          </a:xfrm>
          <a:prstGeom prst="rect">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4000" b="1" dirty="0">
                <a:solidFill>
                  <a:schemeClr val="tx1"/>
                </a:solidFill>
                <a:latin typeface="Open Sans"/>
                <a:cs typeface="Open Sans"/>
              </a:rPr>
              <a:t>7</a:t>
            </a:r>
          </a:p>
          <a:p>
            <a:pPr algn="ctr"/>
            <a:r>
              <a:rPr lang="es-ES" b="1" dirty="0">
                <a:solidFill>
                  <a:schemeClr val="tx1"/>
                </a:solidFill>
                <a:latin typeface="Open Sans"/>
                <a:cs typeface="Open Sans"/>
              </a:rPr>
              <a:t>Seguimiento y Mejora Continua</a:t>
            </a:r>
          </a:p>
          <a:p>
            <a:pPr algn="ctr"/>
            <a:endParaRPr lang="es-ES" b="1" dirty="0">
              <a:solidFill>
                <a:schemeClr val="tx1"/>
              </a:solidFill>
              <a:latin typeface="Open Sans"/>
              <a:cs typeface="Open Sans"/>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07" y="111287"/>
            <a:ext cx="1512126" cy="66882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5638800"/>
            <a:ext cx="1080000" cy="1080000"/>
          </a:xfrm>
          <a:prstGeom prst="rect">
            <a:avLst/>
          </a:prstGeom>
        </p:spPr>
      </p:pic>
    </p:spTree>
    <p:extLst>
      <p:ext uri="{BB962C8B-B14F-4D97-AF65-F5344CB8AC3E}">
        <p14:creationId xmlns:p14="http://schemas.microsoft.com/office/powerpoint/2010/main" val="21549893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S" dirty="0"/>
              <a:t>7. Seguimiento y Mejora Continua</a:t>
            </a:r>
          </a:p>
        </p:txBody>
      </p:sp>
      <p:sp>
        <p:nvSpPr>
          <p:cNvPr id="11" name="Marcador de texto 10"/>
          <p:cNvSpPr>
            <a:spLocks noGrp="1"/>
          </p:cNvSpPr>
          <p:nvPr>
            <p:ph type="body" sz="quarter" idx="23"/>
          </p:nvPr>
        </p:nvSpPr>
        <p:spPr>
          <a:xfrm>
            <a:off x="457199" y="1168400"/>
            <a:ext cx="7939377" cy="431800"/>
          </a:xfrm>
        </p:spPr>
        <p:txBody>
          <a:bodyPr/>
          <a:lstStyle/>
          <a:p>
            <a:r>
              <a:rPr lang="en-US" dirty="0">
                <a:solidFill>
                  <a:srgbClr val="595959"/>
                </a:solidFill>
                <a:effectLst/>
                <a:latin typeface="Montserrat" panose="02000505000000020004" pitchFamily="2" charset="0"/>
                <a:ea typeface="Open Sans Semibold" pitchFamily="34" charset="0"/>
              </a:rPr>
              <a:t>Time Slot Governance TSG4® Yellow Belt</a:t>
            </a:r>
            <a:endParaRPr lang="en-GB" dirty="0">
              <a:effectLst/>
            </a:endParaRPr>
          </a:p>
        </p:txBody>
      </p:sp>
      <p:pic>
        <p:nvPicPr>
          <p:cNvPr id="5122" name="Picture 2" descr="Fotos gratis de Explorar">
            <a:extLst>
              <a:ext uri="{FF2B5EF4-FFF2-40B4-BE49-F238E27FC236}">
                <a16:creationId xmlns:a16="http://schemas.microsoft.com/office/drawing/2014/main" id="{80C38726-32DA-B8CE-CEAE-E9F5A5231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00"/>
            <a:ext cx="914400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30132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7.1 Dinámica: Índice Adherencia</a:t>
            </a:r>
          </a:p>
        </p:txBody>
      </p:sp>
      <p:sp>
        <p:nvSpPr>
          <p:cNvPr id="5" name="Marcador de texto 4"/>
          <p:cNvSpPr>
            <a:spLocks noGrp="1"/>
          </p:cNvSpPr>
          <p:nvPr>
            <p:ph type="body" sz="quarter" idx="23"/>
          </p:nvPr>
        </p:nvSpPr>
        <p:spPr/>
        <p:txBody>
          <a:bodyPr/>
          <a:lstStyle/>
          <a:p>
            <a:r>
              <a:rPr lang="es-ES" b="0" dirty="0">
                <a:solidFill>
                  <a:srgbClr val="595959"/>
                </a:solidFill>
                <a:effectLst/>
                <a:latin typeface="Montserrat" panose="02000505000000020004" pitchFamily="2" charset="0"/>
                <a:ea typeface="Open Sans Semibold" pitchFamily="34" charset="0"/>
              </a:rPr>
              <a:t>7. Seguimiento y Mejora Continua</a:t>
            </a:r>
            <a:endParaRPr lang="en-GB" dirty="0"/>
          </a:p>
        </p:txBody>
      </p:sp>
      <p:grpSp>
        <p:nvGrpSpPr>
          <p:cNvPr id="10" name="1 Grupo">
            <a:extLst>
              <a:ext uri="{FF2B5EF4-FFF2-40B4-BE49-F238E27FC236}">
                <a16:creationId xmlns:a16="http://schemas.microsoft.com/office/drawing/2014/main" id="{6D050B28-0CA6-9A5B-C362-BCF793132F95}"/>
              </a:ext>
            </a:extLst>
          </p:cNvPr>
          <p:cNvGrpSpPr>
            <a:grpSpLocks noChangeAspect="1"/>
          </p:cNvGrpSpPr>
          <p:nvPr/>
        </p:nvGrpSpPr>
        <p:grpSpPr>
          <a:xfrm>
            <a:off x="2605775" y="1624940"/>
            <a:ext cx="3932450" cy="4320000"/>
            <a:chOff x="5103440" y="2815939"/>
            <a:chExt cx="2796947" cy="3072591"/>
          </a:xfrm>
        </p:grpSpPr>
        <p:sp>
          <p:nvSpPr>
            <p:cNvPr id="11" name="TextBox 45">
              <a:extLst>
                <a:ext uri="{FF2B5EF4-FFF2-40B4-BE49-F238E27FC236}">
                  <a16:creationId xmlns:a16="http://schemas.microsoft.com/office/drawing/2014/main" id="{7E75607F-EB22-B44C-F54D-297C1593CEFC}"/>
                </a:ext>
              </a:extLst>
            </p:cNvPr>
            <p:cNvSpPr txBox="1"/>
            <p:nvPr/>
          </p:nvSpPr>
          <p:spPr>
            <a:xfrm>
              <a:off x="5806947" y="4791001"/>
              <a:ext cx="1357240" cy="44536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JM" sz="1600" b="1" dirty="0">
                  <a:solidFill>
                    <a:srgbClr val="F7D341"/>
                  </a:solidFill>
                  <a:latin typeface="Montserrat" panose="02000505000000020004" pitchFamily="2" charset="0"/>
                  <a:cs typeface="Signika"/>
                </a:rPr>
                <a:t>TSG4®</a:t>
              </a:r>
            </a:p>
            <a:p>
              <a:pPr algn="ctr"/>
              <a:r>
                <a:rPr lang="en-JM" sz="1600" b="1" dirty="0">
                  <a:solidFill>
                    <a:srgbClr val="F7D341"/>
                  </a:solidFill>
                  <a:latin typeface="Montserrat" panose="02000505000000020004" pitchFamily="2" charset="0"/>
                  <a:cs typeface="Signika"/>
                </a:rPr>
                <a:t>Yellow Belt</a:t>
              </a:r>
            </a:p>
          </p:txBody>
        </p:sp>
        <p:grpSp>
          <p:nvGrpSpPr>
            <p:cNvPr id="12" name="Group 46">
              <a:extLst>
                <a:ext uri="{FF2B5EF4-FFF2-40B4-BE49-F238E27FC236}">
                  <a16:creationId xmlns:a16="http://schemas.microsoft.com/office/drawing/2014/main" id="{00E8244B-C8AD-57F0-E137-B759F32106D7}"/>
                </a:ext>
              </a:extLst>
            </p:cNvPr>
            <p:cNvGrpSpPr>
              <a:grpSpLocks noChangeAspect="1"/>
            </p:cNvGrpSpPr>
            <p:nvPr/>
          </p:nvGrpSpPr>
          <p:grpSpPr>
            <a:xfrm>
              <a:off x="5103440" y="2815939"/>
              <a:ext cx="2796947" cy="3072591"/>
              <a:chOff x="3620868" y="1515600"/>
              <a:chExt cx="2001863" cy="2199150"/>
            </a:xfrm>
          </p:grpSpPr>
          <p:sp>
            <p:nvSpPr>
              <p:cNvPr id="13" name="Isosceles Triangle 47">
                <a:extLst>
                  <a:ext uri="{FF2B5EF4-FFF2-40B4-BE49-F238E27FC236}">
                    <a16:creationId xmlns:a16="http://schemas.microsoft.com/office/drawing/2014/main" id="{8CC48C29-BA2D-7C76-C6C0-6AA502BC94F8}"/>
                  </a:ext>
                </a:extLst>
              </p:cNvPr>
              <p:cNvSpPr/>
              <p:nvPr/>
            </p:nvSpPr>
            <p:spPr>
              <a:xfrm rot="2760000">
                <a:off x="4818487" y="2293337"/>
                <a:ext cx="76200" cy="505800"/>
              </a:xfrm>
              <a:prstGeom prst="triangle">
                <a:avLst/>
              </a:prstGeom>
              <a:solidFill>
                <a:srgbClr val="F7D3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7D341"/>
                  </a:solidFill>
                </a:endParaRPr>
              </a:p>
            </p:txBody>
          </p:sp>
          <p:sp>
            <p:nvSpPr>
              <p:cNvPr id="14" name="Donut 48">
                <a:extLst>
                  <a:ext uri="{FF2B5EF4-FFF2-40B4-BE49-F238E27FC236}">
                    <a16:creationId xmlns:a16="http://schemas.microsoft.com/office/drawing/2014/main" id="{09590BC7-0D74-E337-3661-8745850A325E}"/>
                  </a:ext>
                </a:extLst>
              </p:cNvPr>
              <p:cNvSpPr/>
              <p:nvPr/>
            </p:nvSpPr>
            <p:spPr>
              <a:xfrm>
                <a:off x="4495800" y="2647950"/>
                <a:ext cx="228600" cy="228600"/>
              </a:xfrm>
              <a:prstGeom prst="donut">
                <a:avLst>
                  <a:gd name="adj" fmla="val 20555"/>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Donut 49">
                <a:extLst>
                  <a:ext uri="{FF2B5EF4-FFF2-40B4-BE49-F238E27FC236}">
                    <a16:creationId xmlns:a16="http://schemas.microsoft.com/office/drawing/2014/main" id="{2BD5C0B0-E5A5-399F-7E85-40CDE5D07011}"/>
                  </a:ext>
                </a:extLst>
              </p:cNvPr>
              <p:cNvSpPr/>
              <p:nvPr/>
            </p:nvSpPr>
            <p:spPr>
              <a:xfrm>
                <a:off x="3657600" y="1809750"/>
                <a:ext cx="1905000" cy="1905000"/>
              </a:xfrm>
              <a:prstGeom prst="donut">
                <a:avLst>
                  <a:gd name="adj" fmla="val 8349"/>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6" name="Straight Connector 50">
                <a:extLst>
                  <a:ext uri="{FF2B5EF4-FFF2-40B4-BE49-F238E27FC236}">
                    <a16:creationId xmlns:a16="http://schemas.microsoft.com/office/drawing/2014/main" id="{A96C6AA2-D0A1-9DD1-37DA-5E3141706AC3}"/>
                  </a:ext>
                </a:extLst>
              </p:cNvPr>
              <p:cNvCxnSpPr/>
              <p:nvPr/>
            </p:nvCxnSpPr>
            <p:spPr>
              <a:xfrm>
                <a:off x="4610100" y="2038350"/>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51">
                <a:extLst>
                  <a:ext uri="{FF2B5EF4-FFF2-40B4-BE49-F238E27FC236}">
                    <a16:creationId xmlns:a16="http://schemas.microsoft.com/office/drawing/2014/main" id="{C19AA929-6992-4BC5-6485-98BF33853B4D}"/>
                  </a:ext>
                </a:extLst>
              </p:cNvPr>
              <p:cNvCxnSpPr/>
              <p:nvPr/>
            </p:nvCxnSpPr>
            <p:spPr>
              <a:xfrm>
                <a:off x="4610100" y="3409950"/>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56">
                <a:extLst>
                  <a:ext uri="{FF2B5EF4-FFF2-40B4-BE49-F238E27FC236}">
                    <a16:creationId xmlns:a16="http://schemas.microsoft.com/office/drawing/2014/main" id="{C306458B-9535-90D3-194E-C86DFA901204}"/>
                  </a:ext>
                </a:extLst>
              </p:cNvPr>
              <p:cNvCxnSpPr/>
              <p:nvPr/>
            </p:nvCxnSpPr>
            <p:spPr>
              <a:xfrm rot="16200000">
                <a:off x="3922200" y="2726251"/>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57">
                <a:extLst>
                  <a:ext uri="{FF2B5EF4-FFF2-40B4-BE49-F238E27FC236}">
                    <a16:creationId xmlns:a16="http://schemas.microsoft.com/office/drawing/2014/main" id="{3A002C4B-551B-D985-B2A8-BA5F867B3A82}"/>
                  </a:ext>
                </a:extLst>
              </p:cNvPr>
              <p:cNvCxnSpPr/>
              <p:nvPr/>
            </p:nvCxnSpPr>
            <p:spPr>
              <a:xfrm rot="16200000">
                <a:off x="5293800" y="2726250"/>
                <a:ext cx="0" cy="72000"/>
              </a:xfrm>
              <a:prstGeom prst="line">
                <a:avLst/>
              </a:prstGeom>
              <a:ln>
                <a:solidFill>
                  <a:srgbClr val="424C53"/>
                </a:solidFill>
              </a:ln>
              <a:effectLst/>
            </p:spPr>
            <p:style>
              <a:lnRef idx="2">
                <a:schemeClr val="accent1"/>
              </a:lnRef>
              <a:fillRef idx="0">
                <a:schemeClr val="accent1"/>
              </a:fillRef>
              <a:effectRef idx="1">
                <a:schemeClr val="accent1"/>
              </a:effectRef>
              <a:fontRef idx="minor">
                <a:schemeClr val="tx1"/>
              </a:fontRef>
            </p:style>
          </p:cxnSp>
          <p:grpSp>
            <p:nvGrpSpPr>
              <p:cNvPr id="20" name="Group 58">
                <a:extLst>
                  <a:ext uri="{FF2B5EF4-FFF2-40B4-BE49-F238E27FC236}">
                    <a16:creationId xmlns:a16="http://schemas.microsoft.com/office/drawing/2014/main" id="{F4628592-E258-21C2-0675-B8177A000B77}"/>
                  </a:ext>
                </a:extLst>
              </p:cNvPr>
              <p:cNvGrpSpPr/>
              <p:nvPr/>
            </p:nvGrpSpPr>
            <p:grpSpPr>
              <a:xfrm>
                <a:off x="4495796" y="1515600"/>
                <a:ext cx="266400" cy="272230"/>
                <a:chOff x="4495796" y="1499139"/>
                <a:chExt cx="266400" cy="272230"/>
              </a:xfrm>
            </p:grpSpPr>
            <p:sp>
              <p:nvSpPr>
                <p:cNvPr id="27" name="Rectangle 65">
                  <a:extLst>
                    <a:ext uri="{FF2B5EF4-FFF2-40B4-BE49-F238E27FC236}">
                      <a16:creationId xmlns:a16="http://schemas.microsoft.com/office/drawing/2014/main" id="{BA05F3A1-5DBF-2DBF-236F-0AF30B599AD0}"/>
                    </a:ext>
                  </a:extLst>
                </p:cNvPr>
                <p:cNvSpPr/>
                <p:nvPr/>
              </p:nvSpPr>
              <p:spPr>
                <a:xfrm>
                  <a:off x="4555881" y="1645369"/>
                  <a:ext cx="146231" cy="1260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66">
                  <a:extLst>
                    <a:ext uri="{FF2B5EF4-FFF2-40B4-BE49-F238E27FC236}">
                      <a16:creationId xmlns:a16="http://schemas.microsoft.com/office/drawing/2014/main" id="{808543EF-B455-2ABC-B183-A138D21B6DFE}"/>
                    </a:ext>
                  </a:extLst>
                </p:cNvPr>
                <p:cNvSpPr/>
                <p:nvPr/>
              </p:nvSpPr>
              <p:spPr>
                <a:xfrm>
                  <a:off x="4495796" y="1499139"/>
                  <a:ext cx="266400" cy="146232"/>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59">
                <a:extLst>
                  <a:ext uri="{FF2B5EF4-FFF2-40B4-BE49-F238E27FC236}">
                    <a16:creationId xmlns:a16="http://schemas.microsoft.com/office/drawing/2014/main" id="{43CA8A77-415F-68A4-8AF9-5827DA18A8B7}"/>
                  </a:ext>
                </a:extLst>
              </p:cNvPr>
              <p:cNvGrpSpPr/>
              <p:nvPr/>
            </p:nvGrpSpPr>
            <p:grpSpPr>
              <a:xfrm rot="18300000">
                <a:off x="3639600" y="2037600"/>
                <a:ext cx="178800" cy="216263"/>
                <a:chOff x="4484100" y="1428750"/>
                <a:chExt cx="252000" cy="304800"/>
              </a:xfrm>
            </p:grpSpPr>
            <p:sp>
              <p:nvSpPr>
                <p:cNvPr id="25" name="Rectangle 63">
                  <a:extLst>
                    <a:ext uri="{FF2B5EF4-FFF2-40B4-BE49-F238E27FC236}">
                      <a16:creationId xmlns:a16="http://schemas.microsoft.com/office/drawing/2014/main" id="{61B06289-7F9F-A9B7-CB19-121324F8430E}"/>
                    </a:ext>
                  </a:extLst>
                </p:cNvPr>
                <p:cNvSpPr/>
                <p:nvPr/>
              </p:nvSpPr>
              <p:spPr>
                <a:xfrm>
                  <a:off x="4533900" y="1581150"/>
                  <a:ext cx="1524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64">
                  <a:extLst>
                    <a:ext uri="{FF2B5EF4-FFF2-40B4-BE49-F238E27FC236}">
                      <a16:creationId xmlns:a16="http://schemas.microsoft.com/office/drawing/2014/main" id="{804A3E19-6E84-0CC9-EC9D-88D99AA007F1}"/>
                    </a:ext>
                  </a:extLst>
                </p:cNvPr>
                <p:cNvSpPr/>
                <p:nvPr/>
              </p:nvSpPr>
              <p:spPr>
                <a:xfrm>
                  <a:off x="4484100" y="1428750"/>
                  <a:ext cx="2520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 name="Group 60">
                <a:extLst>
                  <a:ext uri="{FF2B5EF4-FFF2-40B4-BE49-F238E27FC236}">
                    <a16:creationId xmlns:a16="http://schemas.microsoft.com/office/drawing/2014/main" id="{7FAB922D-C762-8885-E5D7-F2465EDD8C9F}"/>
                  </a:ext>
                </a:extLst>
              </p:cNvPr>
              <p:cNvGrpSpPr/>
              <p:nvPr/>
            </p:nvGrpSpPr>
            <p:grpSpPr>
              <a:xfrm rot="3300000" flipH="1">
                <a:off x="5425200" y="2065472"/>
                <a:ext cx="178800" cy="216263"/>
                <a:chOff x="4484100" y="1428750"/>
                <a:chExt cx="252000" cy="304800"/>
              </a:xfrm>
            </p:grpSpPr>
            <p:sp>
              <p:nvSpPr>
                <p:cNvPr id="23" name="Rectangle 61">
                  <a:extLst>
                    <a:ext uri="{FF2B5EF4-FFF2-40B4-BE49-F238E27FC236}">
                      <a16:creationId xmlns:a16="http://schemas.microsoft.com/office/drawing/2014/main" id="{CE6E15E0-9F16-CDF4-E6D7-C8601D3CD427}"/>
                    </a:ext>
                  </a:extLst>
                </p:cNvPr>
                <p:cNvSpPr/>
                <p:nvPr/>
              </p:nvSpPr>
              <p:spPr>
                <a:xfrm>
                  <a:off x="4533900" y="1581150"/>
                  <a:ext cx="1524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62">
                  <a:extLst>
                    <a:ext uri="{FF2B5EF4-FFF2-40B4-BE49-F238E27FC236}">
                      <a16:creationId xmlns:a16="http://schemas.microsoft.com/office/drawing/2014/main" id="{6BBD750C-6191-0D0F-60AE-5E1D7A509321}"/>
                    </a:ext>
                  </a:extLst>
                </p:cNvPr>
                <p:cNvSpPr/>
                <p:nvPr/>
              </p:nvSpPr>
              <p:spPr>
                <a:xfrm>
                  <a:off x="4484100" y="1428750"/>
                  <a:ext cx="252000" cy="152400"/>
                </a:xfrm>
                <a:prstGeom prst="rect">
                  <a:avLst/>
                </a:prstGeom>
                <a:solidFill>
                  <a:srgbClr val="424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366816825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7.2 </a:t>
            </a:r>
            <a:r>
              <a:rPr lang="en-GB" dirty="0"/>
              <a:t>WoW (Weekly Organized Work)</a:t>
            </a:r>
          </a:p>
        </p:txBody>
      </p:sp>
      <p:sp>
        <p:nvSpPr>
          <p:cNvPr id="5" name="Marcador de texto 4"/>
          <p:cNvSpPr>
            <a:spLocks noGrp="1"/>
          </p:cNvSpPr>
          <p:nvPr>
            <p:ph type="body" sz="quarter" idx="23"/>
          </p:nvPr>
        </p:nvSpPr>
        <p:spPr/>
        <p:txBody>
          <a:bodyPr/>
          <a:lstStyle/>
          <a:p>
            <a:r>
              <a:rPr lang="es-ES" dirty="0">
                <a:solidFill>
                  <a:srgbClr val="595959"/>
                </a:solidFill>
                <a:effectLst/>
                <a:latin typeface="Montserrat" panose="02000505000000020004" pitchFamily="2" charset="0"/>
                <a:ea typeface="Open Sans Semibold" pitchFamily="34" charset="0"/>
              </a:rPr>
              <a:t>7. Seguimiento y Mejora Continua</a:t>
            </a:r>
            <a:endParaRPr lang="en-GB" dirty="0">
              <a:effectLst/>
            </a:endParaRPr>
          </a:p>
        </p:txBody>
      </p:sp>
      <p:pic>
        <p:nvPicPr>
          <p:cNvPr id="7" name="Marcador de contenido 6">
            <a:extLst>
              <a:ext uri="{FF2B5EF4-FFF2-40B4-BE49-F238E27FC236}">
                <a16:creationId xmlns:a16="http://schemas.microsoft.com/office/drawing/2014/main" id="{BC19E9EC-A949-8884-DAB0-A55086BDA62C}"/>
              </a:ext>
            </a:extLst>
          </p:cNvPr>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 y="1629912"/>
            <a:ext cx="7772400" cy="4847088"/>
          </a:xfrm>
        </p:spPr>
      </p:pic>
    </p:spTree>
    <p:extLst>
      <p:ext uri="{BB962C8B-B14F-4D97-AF65-F5344CB8AC3E}">
        <p14:creationId xmlns:p14="http://schemas.microsoft.com/office/powerpoint/2010/main" val="250301903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7.3 Uso de Slots (</a:t>
            </a:r>
            <a:r>
              <a:rPr lang="en-GB" dirty="0"/>
              <a:t>I)</a:t>
            </a:r>
          </a:p>
        </p:txBody>
      </p:sp>
      <p:sp>
        <p:nvSpPr>
          <p:cNvPr id="5" name="Marcador de texto 4"/>
          <p:cNvSpPr>
            <a:spLocks noGrp="1"/>
          </p:cNvSpPr>
          <p:nvPr>
            <p:ph type="body" sz="quarter" idx="23"/>
          </p:nvPr>
        </p:nvSpPr>
        <p:spPr/>
        <p:txBody>
          <a:bodyPr/>
          <a:lstStyle/>
          <a:p>
            <a:r>
              <a:rPr lang="es-ES" dirty="0">
                <a:solidFill>
                  <a:srgbClr val="595959"/>
                </a:solidFill>
                <a:effectLst/>
                <a:latin typeface="Montserrat" panose="02000505000000020004" pitchFamily="2" charset="0"/>
                <a:ea typeface="Open Sans Semibold" pitchFamily="34" charset="0"/>
              </a:rPr>
              <a:t>7. Seguimiento y Mejora Continua</a:t>
            </a:r>
            <a:endParaRPr lang="en-GB" dirty="0">
              <a:effectLst/>
            </a:endParaRPr>
          </a:p>
        </p:txBody>
      </p:sp>
      <p:pic>
        <p:nvPicPr>
          <p:cNvPr id="7" name="Marcador de contenido 6">
            <a:extLst>
              <a:ext uri="{FF2B5EF4-FFF2-40B4-BE49-F238E27FC236}">
                <a16:creationId xmlns:a16="http://schemas.microsoft.com/office/drawing/2014/main" id="{BC19E9EC-A949-8884-DAB0-A55086BDA62C}"/>
              </a:ext>
            </a:extLst>
          </p:cNvPr>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03" t="4103" r="73529" b="78604"/>
          <a:stretch/>
        </p:blipFill>
        <p:spPr>
          <a:xfrm>
            <a:off x="1600200" y="2171700"/>
            <a:ext cx="5943600" cy="2971800"/>
          </a:xfrm>
        </p:spPr>
      </p:pic>
    </p:spTree>
    <p:extLst>
      <p:ext uri="{BB962C8B-B14F-4D97-AF65-F5344CB8AC3E}">
        <p14:creationId xmlns:p14="http://schemas.microsoft.com/office/powerpoint/2010/main" val="284248259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6.3 Uso de Slots </a:t>
            </a:r>
            <a:r>
              <a:rPr lang="en-GB" dirty="0"/>
              <a:t>(II)</a:t>
            </a:r>
          </a:p>
        </p:txBody>
      </p:sp>
      <p:sp>
        <p:nvSpPr>
          <p:cNvPr id="5" name="Marcador de texto 4"/>
          <p:cNvSpPr>
            <a:spLocks noGrp="1"/>
          </p:cNvSpPr>
          <p:nvPr>
            <p:ph type="body" sz="quarter" idx="23"/>
          </p:nvPr>
        </p:nvSpPr>
        <p:spPr/>
        <p:txBody>
          <a:bodyPr/>
          <a:lstStyle/>
          <a:p>
            <a:r>
              <a:rPr lang="es-ES" dirty="0">
                <a:solidFill>
                  <a:srgbClr val="595959"/>
                </a:solidFill>
                <a:effectLst/>
                <a:latin typeface="Montserrat" panose="02000505000000020004" pitchFamily="2" charset="0"/>
                <a:ea typeface="Open Sans Semibold" pitchFamily="34" charset="0"/>
              </a:rPr>
              <a:t>7. Seguimiento y Mejora Continua</a:t>
            </a:r>
            <a:endParaRPr lang="en-GB" dirty="0"/>
          </a:p>
        </p:txBody>
      </p:sp>
      <p:pic>
        <p:nvPicPr>
          <p:cNvPr id="7" name="Marcador de contenido 6">
            <a:extLst>
              <a:ext uri="{FF2B5EF4-FFF2-40B4-BE49-F238E27FC236}">
                <a16:creationId xmlns:a16="http://schemas.microsoft.com/office/drawing/2014/main" id="{BC19E9EC-A949-8884-DAB0-A55086BDA62C}"/>
              </a:ext>
            </a:extLst>
          </p:cNvPr>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03" t="4103" r="73529" b="78604"/>
          <a:stretch/>
        </p:blipFill>
        <p:spPr>
          <a:xfrm>
            <a:off x="1600200" y="2171700"/>
            <a:ext cx="5943600" cy="2971800"/>
          </a:xfrm>
        </p:spPr>
      </p:pic>
      <p:sp>
        <p:nvSpPr>
          <p:cNvPr id="2" name="CuadroTexto 1">
            <a:extLst>
              <a:ext uri="{FF2B5EF4-FFF2-40B4-BE49-F238E27FC236}">
                <a16:creationId xmlns:a16="http://schemas.microsoft.com/office/drawing/2014/main" id="{9E505225-7342-68D8-AF17-D0C389670034}"/>
              </a:ext>
            </a:extLst>
          </p:cNvPr>
          <p:cNvSpPr txBox="1"/>
          <p:nvPr/>
        </p:nvSpPr>
        <p:spPr>
          <a:xfrm>
            <a:off x="3200400" y="3352800"/>
            <a:ext cx="1532920" cy="400110"/>
          </a:xfrm>
          <a:prstGeom prst="rect">
            <a:avLst/>
          </a:prstGeom>
          <a:noFill/>
        </p:spPr>
        <p:txBody>
          <a:bodyPr wrap="none" rtlCol="0">
            <a:spAutoFit/>
          </a:bodyPr>
          <a:lstStyle/>
          <a:p>
            <a:r>
              <a:rPr lang="es-ES" sz="2000" b="1" dirty="0"/>
              <a:t>Planificación</a:t>
            </a:r>
            <a:endParaRPr lang="es-ES" b="1" dirty="0"/>
          </a:p>
        </p:txBody>
      </p:sp>
    </p:spTree>
    <p:extLst>
      <p:ext uri="{BB962C8B-B14F-4D97-AF65-F5344CB8AC3E}">
        <p14:creationId xmlns:p14="http://schemas.microsoft.com/office/powerpoint/2010/main" val="212317913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6.3 Uso de Slots </a:t>
            </a:r>
            <a:r>
              <a:rPr lang="en-GB" dirty="0"/>
              <a:t>(III)</a:t>
            </a:r>
          </a:p>
        </p:txBody>
      </p:sp>
      <p:sp>
        <p:nvSpPr>
          <p:cNvPr id="5" name="Marcador de texto 4"/>
          <p:cNvSpPr>
            <a:spLocks noGrp="1"/>
          </p:cNvSpPr>
          <p:nvPr>
            <p:ph type="body" sz="quarter" idx="23"/>
          </p:nvPr>
        </p:nvSpPr>
        <p:spPr/>
        <p:txBody>
          <a:bodyPr/>
          <a:lstStyle/>
          <a:p>
            <a:r>
              <a:rPr lang="es-ES" dirty="0">
                <a:solidFill>
                  <a:srgbClr val="595959"/>
                </a:solidFill>
                <a:effectLst/>
                <a:latin typeface="Montserrat" panose="02000505000000020004" pitchFamily="2" charset="0"/>
                <a:ea typeface="Open Sans Semibold" pitchFamily="34" charset="0"/>
              </a:rPr>
              <a:t>7. Seguimiento y Mejora Continua</a:t>
            </a:r>
            <a:endParaRPr lang="en-GB" dirty="0"/>
          </a:p>
        </p:txBody>
      </p:sp>
      <p:pic>
        <p:nvPicPr>
          <p:cNvPr id="7" name="Marcador de contenido 6">
            <a:extLst>
              <a:ext uri="{FF2B5EF4-FFF2-40B4-BE49-F238E27FC236}">
                <a16:creationId xmlns:a16="http://schemas.microsoft.com/office/drawing/2014/main" id="{BC19E9EC-A949-8884-DAB0-A55086BDA62C}"/>
              </a:ext>
            </a:extLst>
          </p:cNvPr>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03" t="4103" r="73529" b="78604"/>
          <a:stretch/>
        </p:blipFill>
        <p:spPr>
          <a:xfrm>
            <a:off x="1600200" y="2171700"/>
            <a:ext cx="5943600" cy="2971800"/>
          </a:xfrm>
        </p:spPr>
      </p:pic>
      <p:sp>
        <p:nvSpPr>
          <p:cNvPr id="2" name="CuadroTexto 1">
            <a:extLst>
              <a:ext uri="{FF2B5EF4-FFF2-40B4-BE49-F238E27FC236}">
                <a16:creationId xmlns:a16="http://schemas.microsoft.com/office/drawing/2014/main" id="{9E505225-7342-68D8-AF17-D0C389670034}"/>
              </a:ext>
            </a:extLst>
          </p:cNvPr>
          <p:cNvSpPr txBox="1"/>
          <p:nvPr/>
        </p:nvSpPr>
        <p:spPr>
          <a:xfrm>
            <a:off x="3200400" y="3352800"/>
            <a:ext cx="1532920" cy="400110"/>
          </a:xfrm>
          <a:prstGeom prst="rect">
            <a:avLst/>
          </a:prstGeom>
          <a:noFill/>
        </p:spPr>
        <p:txBody>
          <a:bodyPr wrap="none" rtlCol="0">
            <a:spAutoFit/>
          </a:bodyPr>
          <a:lstStyle/>
          <a:p>
            <a:r>
              <a:rPr lang="es-ES" sz="2000" b="1" dirty="0"/>
              <a:t>Planificación</a:t>
            </a:r>
            <a:endParaRPr lang="es-ES" b="1" dirty="0"/>
          </a:p>
        </p:txBody>
      </p:sp>
      <p:sp>
        <p:nvSpPr>
          <p:cNvPr id="4" name="CuadroTexto 3">
            <a:extLst>
              <a:ext uri="{FF2B5EF4-FFF2-40B4-BE49-F238E27FC236}">
                <a16:creationId xmlns:a16="http://schemas.microsoft.com/office/drawing/2014/main" id="{F5E8A829-7AD2-415D-F566-185E25C41352}"/>
              </a:ext>
            </a:extLst>
          </p:cNvPr>
          <p:cNvSpPr txBox="1"/>
          <p:nvPr/>
        </p:nvSpPr>
        <p:spPr>
          <a:xfrm>
            <a:off x="2209800" y="3986539"/>
            <a:ext cx="4724400" cy="461665"/>
          </a:xfrm>
          <a:prstGeom prst="rect">
            <a:avLst/>
          </a:prstGeom>
          <a:noFill/>
        </p:spPr>
        <p:txBody>
          <a:bodyPr wrap="square" rtlCol="0">
            <a:spAutoFit/>
          </a:bodyPr>
          <a:lstStyle/>
          <a:p>
            <a:pPr algn="ctr"/>
            <a:r>
              <a:rPr lang="es-ES" sz="2400" b="1" dirty="0"/>
              <a:t>Proyecto Microservicio JH03-ERP</a:t>
            </a:r>
            <a:endParaRPr lang="es-ES" b="1" dirty="0"/>
          </a:p>
        </p:txBody>
      </p:sp>
    </p:spTree>
    <p:extLst>
      <p:ext uri="{BB962C8B-B14F-4D97-AF65-F5344CB8AC3E}">
        <p14:creationId xmlns:p14="http://schemas.microsoft.com/office/powerpoint/2010/main" val="2738317828"/>
      </p:ext>
    </p:extLst>
  </p:cSld>
  <p:clrMapOvr>
    <a:masterClrMapping/>
  </p:clrMapOvr>
  <p:transition/>
</p:sld>
</file>

<file path=ppt/theme/theme1.xml><?xml version="1.0" encoding="utf-8"?>
<a:theme xmlns:a="http://schemas.openxmlformats.org/drawingml/2006/main" name="Office Theme">
  <a:themeElements>
    <a:clrScheme name="Custom 28">
      <a:dk1>
        <a:srgbClr val="000000"/>
      </a:dk1>
      <a:lt1>
        <a:srgbClr val="FFFFFF"/>
      </a:lt1>
      <a:dk2>
        <a:srgbClr val="53575E"/>
      </a:dk2>
      <a:lt2>
        <a:srgbClr val="EEECE1"/>
      </a:lt2>
      <a:accent1>
        <a:srgbClr val="46A732"/>
      </a:accent1>
      <a:accent2>
        <a:srgbClr val="1E8768"/>
      </a:accent2>
      <a:accent3>
        <a:srgbClr val="414C53"/>
      </a:accent3>
      <a:accent4>
        <a:srgbClr val="819EBF"/>
      </a:accent4>
      <a:accent5>
        <a:srgbClr val="54616B"/>
      </a:accent5>
      <a:accent6>
        <a:srgbClr val="576A7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55531</TotalTime>
  <Words>3693</Words>
  <Application>Microsoft Office PowerPoint</Application>
  <PresentationFormat>Presentación en pantalla (4:3)</PresentationFormat>
  <Paragraphs>505</Paragraphs>
  <Slides>136</Slides>
  <Notes>15</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136</vt:i4>
      </vt:variant>
    </vt:vector>
  </HeadingPairs>
  <TitlesOfParts>
    <vt:vector size="153" baseType="lpstr">
      <vt:lpstr>Arial</vt:lpstr>
      <vt:lpstr>Arial-BoldItalicMT</vt:lpstr>
      <vt:lpstr>Calibri</vt:lpstr>
      <vt:lpstr>Calibri Light</vt:lpstr>
      <vt:lpstr>Forte</vt:lpstr>
      <vt:lpstr>Franklin Gothic Medium</vt:lpstr>
      <vt:lpstr>Garamond</vt:lpstr>
      <vt:lpstr>Mission Gothic Regular</vt:lpstr>
      <vt:lpstr>Montserrat</vt:lpstr>
      <vt:lpstr>Nexa Bold</vt:lpstr>
      <vt:lpstr>Open Sans</vt:lpstr>
      <vt:lpstr>Open Sans Light</vt:lpstr>
      <vt:lpstr>Roboto Light</vt:lpstr>
      <vt:lpstr>Segoe UI</vt:lpstr>
      <vt:lpstr>Times New Roman</vt:lpstr>
      <vt:lpstr>Wingdings</vt:lpstr>
      <vt:lpstr>Office Theme</vt:lpstr>
      <vt:lpstr>Presentación de PowerPoint</vt:lpstr>
      <vt:lpstr>Derechos Propiedad Intelectual</vt:lpstr>
      <vt:lpstr>Presentación</vt:lpstr>
      <vt:lpstr>Inhibidor de Egos</vt:lpstr>
      <vt:lpstr>Presentación de PowerPoint</vt:lpstr>
      <vt:lpstr>Time Slot Governance TSG4®</vt:lpstr>
      <vt:lpstr>Time Slot Governance TSG4®</vt:lpstr>
      <vt:lpstr>Time Slot Governance TSG4®</vt:lpstr>
      <vt:lpstr>TSG4® Yellow Belt</vt:lpstr>
      <vt:lpstr>TSG4® Orange Belt</vt:lpstr>
      <vt:lpstr>TSG4® Green Belt</vt:lpstr>
      <vt:lpstr>TSG4® Brown Belt</vt:lpstr>
      <vt:lpstr>TSG4® Black Belt</vt:lpstr>
      <vt:lpstr>TSG4® Sensei</vt:lpstr>
      <vt:lpstr>Asignatura de los Masters</vt:lpstr>
      <vt:lpstr>Asignatura de los Masters</vt:lpstr>
      <vt:lpstr>Time Slot Governance TSG4®</vt:lpstr>
      <vt:lpstr>Time Slot Governance TSG4®</vt:lpstr>
      <vt:lpstr>Time Slot Governance TSG4®</vt:lpstr>
      <vt:lpstr>Ubuntu</vt:lpstr>
      <vt:lpstr>Preguntas</vt:lpstr>
      <vt:lpstr>Presentación de PowerPoint</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1. Introducción a la Gestión del Tiempo</vt:lpstr>
      <vt:lpstr>Preguntas</vt:lpstr>
      <vt:lpstr>Presentación de PowerPoint</vt:lpstr>
      <vt:lpstr>2. Introducción al Cambio Organizacional</vt:lpstr>
      <vt:lpstr>2.1 Época de Cambios</vt:lpstr>
      <vt:lpstr>2.1.1 Cambio Constante</vt:lpstr>
      <vt:lpstr>2.1.2 Adaptación al Cambio</vt:lpstr>
      <vt:lpstr>2.1.3 Poner en Valor al Equipo</vt:lpstr>
      <vt:lpstr>2.1.4 Satisfacer a la Alta Dirección</vt:lpstr>
      <vt:lpstr>2.2 Gestión del Tiempo Individual</vt:lpstr>
      <vt:lpstr>2.3 Gestión del Tiempo en Equipos</vt:lpstr>
      <vt:lpstr>2.3.1 Manifiesto Agile</vt:lpstr>
      <vt:lpstr>Preguntas</vt:lpstr>
      <vt:lpstr>Presentación de PowerPoint</vt:lpstr>
      <vt:lpstr>3. Los Enemigos de la Productividad</vt:lpstr>
      <vt:lpstr>3.1 Ladrones del Tiempo</vt:lpstr>
      <vt:lpstr>3.2 Reuniones Improductivas</vt:lpstr>
      <vt:lpstr>3.3 Pirómanos</vt:lpstr>
      <vt:lpstr>3.4 Ruido Mental</vt:lpstr>
      <vt:lpstr>3.5 Ruido Organizacional</vt:lpstr>
      <vt:lpstr>3.6 El Posponedor</vt:lpstr>
      <vt:lpstr>3.7 Ejercicio: Ladrones del Tiempo</vt:lpstr>
      <vt:lpstr>4.9 Ejercicio: Cazadores de Pirómanos</vt:lpstr>
      <vt:lpstr>3.8 Preguntas</vt:lpstr>
      <vt:lpstr>Presentación de PowerPoint</vt:lpstr>
      <vt:lpstr>4. Los Aliados de la Productividad</vt:lpstr>
      <vt:lpstr>4.1 Búhos y Alondras</vt:lpstr>
      <vt:lpstr>4.2 Consolidar Hábitos</vt:lpstr>
      <vt:lpstr>4.3 Regla de las 10.000 Horas</vt:lpstr>
      <vt:lpstr>4.4 La Lista de Deseos</vt:lpstr>
      <vt:lpstr>4.5 WoW</vt:lpstr>
      <vt:lpstr>4.6 El Índice de Adherencia</vt:lpstr>
      <vt:lpstr>4.7 SMTP4</vt:lpstr>
      <vt:lpstr>4.8 C3P3O</vt:lpstr>
      <vt:lpstr>4.10 Ejercicio: Lista de Tareas (Asignaturas)</vt:lpstr>
      <vt:lpstr>4.11 Ejercicio: Los Siete Fantásticos</vt:lpstr>
      <vt:lpstr>4.12 Ejercicio: Lista de Deseos</vt:lpstr>
      <vt:lpstr>Preguntas</vt:lpstr>
      <vt:lpstr>Presentación de PowerPoint</vt:lpstr>
      <vt:lpstr>5. El Mundo de los Procesos</vt:lpstr>
      <vt:lpstr>5.1 Procesos de Gestión del Porfolio</vt:lpstr>
      <vt:lpstr>5.2 Procesos de Gestión de Programas</vt:lpstr>
      <vt:lpstr>5.3 Procesos de Gestión de Proyectos</vt:lpstr>
      <vt:lpstr>5.4 Dinámica: SMTP4</vt:lpstr>
      <vt:lpstr>5.5 SMTP4</vt:lpstr>
      <vt:lpstr>Preguntas</vt:lpstr>
      <vt:lpstr>Presentación de PowerPoint</vt:lpstr>
      <vt:lpstr>6. El Mundo de los Hábitos</vt:lpstr>
      <vt:lpstr>6.1 Dinámica: Weekly Organized Work WoW</vt:lpstr>
      <vt:lpstr>6.2 WoW (Weekly Organized Work)</vt:lpstr>
      <vt:lpstr>6.3 Preguntas</vt:lpstr>
      <vt:lpstr>Presentación de PowerPoint</vt:lpstr>
      <vt:lpstr>7. Seguimiento y Mejora Continua</vt:lpstr>
      <vt:lpstr>7.1 Dinámica: Índice Adherencia</vt:lpstr>
      <vt:lpstr>7.2 WoW (Weekly Organized Work)</vt:lpstr>
      <vt:lpstr>7.3 Uso de Slots (I)</vt:lpstr>
      <vt:lpstr>6.3 Uso de Slots (II)</vt:lpstr>
      <vt:lpstr>6.3 Uso de Slots (III)</vt:lpstr>
      <vt:lpstr>6.3 Uso de Slots (III)</vt:lpstr>
      <vt:lpstr>6.2 WoW (Weekly Organized Work)</vt:lpstr>
      <vt:lpstr>6.3 Uso de Slots (IV)</vt:lpstr>
      <vt:lpstr>7.4 Dinámica: C3P3O</vt:lpstr>
      <vt:lpstr>7.5 C3P3O</vt:lpstr>
      <vt:lpstr>Preguntas </vt:lpstr>
      <vt:lpstr>Presentación de PowerPoint</vt:lpstr>
      <vt:lpstr>8. UNE 71404 TS</vt:lpstr>
      <vt:lpstr>8.1 Flujo de Trabajo Tipo</vt:lpstr>
      <vt:lpstr>8.2 Arquitectura del Modelo</vt:lpstr>
      <vt:lpstr>8.3 Elementos del Modelo</vt:lpstr>
      <vt:lpstr>8.4 Dominios</vt:lpstr>
      <vt:lpstr>8.5 Dominio Persona</vt:lpstr>
      <vt:lpstr>8.6 Dominio Equipo</vt:lpstr>
      <vt:lpstr>8.7 Dominio Departamento</vt:lpstr>
      <vt:lpstr>8.7 Dominio Departamento</vt:lpstr>
      <vt:lpstr>8.7 Dominio Departamento</vt:lpstr>
      <vt:lpstr>8.7 Dominio Departamento</vt:lpstr>
      <vt:lpstr>8.7 Dominio Departamento</vt:lpstr>
      <vt:lpstr>8. UNE 71404 TS</vt:lpstr>
      <vt:lpstr>Preguntas </vt:lpstr>
      <vt:lpstr>Presentación de PowerPoint</vt:lpstr>
      <vt:lpstr>9. Conclusiones y Consejos (I)</vt:lpstr>
      <vt:lpstr>9. Conclusiones y Consejos (II)</vt:lpstr>
      <vt:lpstr>9. Conclusiones y Consejos (III)</vt:lpstr>
      <vt:lpstr>9. Conclusiones y Consejos (IV)</vt:lpstr>
      <vt:lpstr>9. Conclusiones y Consejos (V)</vt:lpstr>
      <vt:lpstr>9. Conclusiones y Consejos (VI)</vt:lpstr>
      <vt:lpstr>9. Conclusiones y Consejos (VII)</vt:lpstr>
      <vt:lpstr>9. Conclusiones y Consejos (VIII)</vt:lpstr>
      <vt:lpstr>9. Conclusiones y Consejos (IX)</vt:lpstr>
      <vt:lpstr>9. Conclusiones y Consejos (X)</vt:lpstr>
      <vt:lpstr>Preguntas </vt:lpstr>
      <vt:lpstr>Presentación de PowerPoint</vt:lpstr>
      <vt:lpstr>10. Examen de Certificación</vt:lpstr>
      <vt:lpstr>Preguntas</vt:lpstr>
      <vt:lpstr>Presentación de PowerPoint</vt:lpstr>
    </vt:vector>
  </TitlesOfParts>
  <Company>LIME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adrienne.reynolds</dc:creator>
  <cp:lastModifiedBy>Javier Peris</cp:lastModifiedBy>
  <cp:revision>825</cp:revision>
  <dcterms:created xsi:type="dcterms:W3CDTF">2013-04-14T18:18:29Z</dcterms:created>
  <dcterms:modified xsi:type="dcterms:W3CDTF">2023-10-10T09:57:33Z</dcterms:modified>
</cp:coreProperties>
</file>